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6"/>
  </p:handoutMasterIdLst>
  <p:sldIdLst>
    <p:sldId id="263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6"/>
    <p:restoredTop sz="94672"/>
  </p:normalViewPr>
  <p:slideViewPr>
    <p:cSldViewPr snapToGrid="0" snapToObjects="1">
      <p:cViewPr>
        <p:scale>
          <a:sx n="110" d="100"/>
          <a:sy n="110" d="100"/>
        </p:scale>
        <p:origin x="1736" y="1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F118-0851-984C-B0FF-D3CD4A41C00C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62E4-DBAA-3A42-9516-D278B1B988C9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624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65750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1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182" y="598199"/>
            <a:ext cx="7829260" cy="395070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1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2625" y="2746375"/>
            <a:ext cx="523875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1">
                <a:solidFill>
                  <a:srgbClr val="47888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30563"/>
            <a:ext cx="7772400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27125"/>
            <a:ext cx="7772399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0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9671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257858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511733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2257858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511733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2257858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511733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1222"/>
            <a:ext cx="7772400" cy="611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618533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126409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47888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1618533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126409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1618533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126409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3531470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3039346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376612" y="3531470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376612" y="3039346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056312" y="3531470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5E5E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56312" y="3039346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1636" y="3230563"/>
            <a:ext cx="6280728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1636" y="1127125"/>
            <a:ext cx="6280728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1636" y="3230563"/>
            <a:ext cx="6280728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1636" y="1127125"/>
            <a:ext cx="6280728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4060"/>
            <a:ext cx="7772400" cy="1763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Lecture/</a:t>
            </a:r>
            <a:r>
              <a:rPr lang="en-US" dirty="0" err="1" smtClean="0"/>
              <a:t>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37774"/>
            <a:ext cx="7772400" cy="41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Name/Nome </a:t>
            </a:r>
            <a:r>
              <a:rPr lang="en-US" dirty="0" err="1" smtClean="0"/>
              <a:t>Palestrante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748439"/>
            <a:ext cx="7772400" cy="346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Affiliation</a:t>
            </a:r>
            <a:r>
              <a:rPr lang="pt-PT" dirty="0" smtClean="0"/>
              <a:t>/Afiliação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492973"/>
            <a:ext cx="673894" cy="8985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8439" y="1945410"/>
            <a:ext cx="6989762" cy="446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9" y="2668446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41" y="3112946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2" y="2660508"/>
            <a:ext cx="658018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9" y="3843918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68441" y="4288418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3835980"/>
            <a:ext cx="658019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910431" y="1516063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9" y="1492973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6739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289844"/>
            <a:ext cx="673894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68439" y="1289844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8" y="18819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1874044"/>
            <a:ext cx="673894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8" y="24661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2466182"/>
            <a:ext cx="673894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8" y="30503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3042444"/>
            <a:ext cx="673894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68438" y="36345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3634582"/>
            <a:ext cx="673894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68438" y="42187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4218782"/>
            <a:ext cx="673894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AED08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2" spcCol="360000"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5749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5750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35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58" r:id="rId4"/>
    <p:sldLayoutId id="2147483669" r:id="rId5"/>
    <p:sldLayoutId id="2147483659" r:id="rId6"/>
    <p:sldLayoutId id="2147483660" r:id="rId7"/>
    <p:sldLayoutId id="2147483674" r:id="rId8"/>
    <p:sldLayoutId id="2147483661" r:id="rId9"/>
    <p:sldLayoutId id="2147483668" r:id="rId10"/>
    <p:sldLayoutId id="2147483662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1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5389"/>
      </p:ext>
    </p:extLst>
  </p:cSld>
  <p:clrMapOvr>
    <a:masterClrMapping/>
  </p:clrMapOvr>
</p:sld>
</file>

<file path=ppt/theme/theme1.xml><?xml version="1.0" encoding="utf-8"?>
<a:theme xmlns:a="http://schemas.openxmlformats.org/drawingml/2006/main" name="Hot Topics_Template">
  <a:themeElements>
    <a:clrScheme name="Hot Topics">
      <a:dk1>
        <a:srgbClr val="5E5E5D"/>
      </a:dk1>
      <a:lt1>
        <a:srgbClr val="FFFFFF"/>
      </a:lt1>
      <a:dk2>
        <a:srgbClr val="015963"/>
      </a:dk2>
      <a:lt2>
        <a:srgbClr val="FFFFFF"/>
      </a:lt2>
      <a:accent1>
        <a:srgbClr val="BDD580"/>
      </a:accent1>
      <a:accent2>
        <a:srgbClr val="015963"/>
      </a:accent2>
      <a:accent3>
        <a:srgbClr val="586F1D"/>
      </a:accent3>
      <a:accent4>
        <a:srgbClr val="47888E"/>
      </a:accent4>
      <a:accent5>
        <a:srgbClr val="6CDFF4"/>
      </a:accent5>
      <a:accent6>
        <a:srgbClr val="3FB2C8"/>
      </a:accent6>
      <a:hlink>
        <a:srgbClr val="BDD580"/>
      </a:hlink>
      <a:folHlink>
        <a:srgbClr val="586F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Topics_Template</Template>
  <TotalTime>0</TotalTime>
  <Words>0</Words>
  <Application>Microsoft Macintosh PowerPoint</Application>
  <PresentationFormat>Apresentação no Ecrã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Calibri</vt:lpstr>
      <vt:lpstr>Hot Topics_Template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Utilizador do Microsoft Office</dc:creator>
  <cp:keywords/>
  <dc:description/>
  <cp:lastModifiedBy>Utilizador do Microsoft Office</cp:lastModifiedBy>
  <cp:revision>1</cp:revision>
  <dcterms:created xsi:type="dcterms:W3CDTF">2025-07-30T11:02:18Z</dcterms:created>
  <dcterms:modified xsi:type="dcterms:W3CDTF">2025-07-30T11:02:38Z</dcterms:modified>
  <cp:category/>
</cp:coreProperties>
</file>