
<file path=[Content_Types].xml><?xml version="1.0" encoding="utf-8"?>
<Types xmlns="http://schemas.openxmlformats.org/package/2006/content-types">
  <Default Extension="xml" ContentType="application/xml"/>
  <Default Extension="wmf" ContentType="image/x-wmf"/>
  <Default Extension="jpg" ContentType="image/jpeg"/>
  <Default Extension="jpeg" ContentType="image/jpeg"/>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embeddings/oleObject1.bin" ContentType="application/vnd.openxmlformats-officedocument.oleObject"/>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4"/>
  </p:handoutMasterIdLst>
  <p:sldIdLst>
    <p:sldId id="261" r:id="rId2"/>
    <p:sldId id="262" r:id="rId3"/>
  </p:sldIdLst>
  <p:sldSz cx="13716000" cy="24382413"/>
  <p:notesSz cx="6858000" cy="9144000"/>
  <p:defaultTextStyle>
    <a:defPPr>
      <a:defRPr lang="pt-PT"/>
    </a:defPPr>
    <a:lvl1pPr marL="0" algn="l" defTabSz="2103329" rtl="0" eaLnBrk="1" latinLnBrk="0" hangingPunct="1">
      <a:defRPr sz="4140" kern="1200">
        <a:solidFill>
          <a:schemeClr val="tx1"/>
        </a:solidFill>
        <a:latin typeface="+mn-lt"/>
        <a:ea typeface="+mn-ea"/>
        <a:cs typeface="+mn-cs"/>
      </a:defRPr>
    </a:lvl1pPr>
    <a:lvl2pPr marL="1051665" algn="l" defTabSz="2103329" rtl="0" eaLnBrk="1" latinLnBrk="0" hangingPunct="1">
      <a:defRPr sz="4140" kern="1200">
        <a:solidFill>
          <a:schemeClr val="tx1"/>
        </a:solidFill>
        <a:latin typeface="+mn-lt"/>
        <a:ea typeface="+mn-ea"/>
        <a:cs typeface="+mn-cs"/>
      </a:defRPr>
    </a:lvl2pPr>
    <a:lvl3pPr marL="2103329" algn="l" defTabSz="2103329" rtl="0" eaLnBrk="1" latinLnBrk="0" hangingPunct="1">
      <a:defRPr sz="4140" kern="1200">
        <a:solidFill>
          <a:schemeClr val="tx1"/>
        </a:solidFill>
        <a:latin typeface="+mn-lt"/>
        <a:ea typeface="+mn-ea"/>
        <a:cs typeface="+mn-cs"/>
      </a:defRPr>
    </a:lvl3pPr>
    <a:lvl4pPr marL="3154990" algn="l" defTabSz="2103329" rtl="0" eaLnBrk="1" latinLnBrk="0" hangingPunct="1">
      <a:defRPr sz="4140" kern="1200">
        <a:solidFill>
          <a:schemeClr val="tx1"/>
        </a:solidFill>
        <a:latin typeface="+mn-lt"/>
        <a:ea typeface="+mn-ea"/>
        <a:cs typeface="+mn-cs"/>
      </a:defRPr>
    </a:lvl4pPr>
    <a:lvl5pPr marL="4206655" algn="l" defTabSz="2103329" rtl="0" eaLnBrk="1" latinLnBrk="0" hangingPunct="1">
      <a:defRPr sz="4140" kern="1200">
        <a:solidFill>
          <a:schemeClr val="tx1"/>
        </a:solidFill>
        <a:latin typeface="+mn-lt"/>
        <a:ea typeface="+mn-ea"/>
        <a:cs typeface="+mn-cs"/>
      </a:defRPr>
    </a:lvl5pPr>
    <a:lvl6pPr marL="5258317" algn="l" defTabSz="2103329" rtl="0" eaLnBrk="1" latinLnBrk="0" hangingPunct="1">
      <a:defRPr sz="4140" kern="1200">
        <a:solidFill>
          <a:schemeClr val="tx1"/>
        </a:solidFill>
        <a:latin typeface="+mn-lt"/>
        <a:ea typeface="+mn-ea"/>
        <a:cs typeface="+mn-cs"/>
      </a:defRPr>
    </a:lvl6pPr>
    <a:lvl7pPr marL="6309981" algn="l" defTabSz="2103329" rtl="0" eaLnBrk="1" latinLnBrk="0" hangingPunct="1">
      <a:defRPr sz="4140" kern="1200">
        <a:solidFill>
          <a:schemeClr val="tx1"/>
        </a:solidFill>
        <a:latin typeface="+mn-lt"/>
        <a:ea typeface="+mn-ea"/>
        <a:cs typeface="+mn-cs"/>
      </a:defRPr>
    </a:lvl7pPr>
    <a:lvl8pPr marL="7361645" algn="l" defTabSz="2103329" rtl="0" eaLnBrk="1" latinLnBrk="0" hangingPunct="1">
      <a:defRPr sz="4140" kern="1200">
        <a:solidFill>
          <a:schemeClr val="tx1"/>
        </a:solidFill>
        <a:latin typeface="+mn-lt"/>
        <a:ea typeface="+mn-ea"/>
        <a:cs typeface="+mn-cs"/>
      </a:defRPr>
    </a:lvl8pPr>
    <a:lvl9pPr marL="8413310" algn="l" defTabSz="2103329" rtl="0" eaLnBrk="1" latinLnBrk="0" hangingPunct="1">
      <a:defRPr sz="414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7680" userDrawn="1">
          <p15:clr>
            <a:srgbClr val="A4A3A4"/>
          </p15:clr>
        </p15:guide>
        <p15:guide id="2" pos="43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0E35"/>
    <a:srgbClr val="2932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699" autoAdjust="0"/>
    <p:restoredTop sz="94614" autoAdjust="0"/>
  </p:normalViewPr>
  <p:slideViewPr>
    <p:cSldViewPr>
      <p:cViewPr>
        <p:scale>
          <a:sx n="68" d="100"/>
          <a:sy n="68" d="100"/>
        </p:scale>
        <p:origin x="-1504" y="-80"/>
      </p:cViewPr>
      <p:guideLst>
        <p:guide orient="horz" pos="7680"/>
        <p:guide pos="432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handoutMaster" Target="handoutMasters/handoutMaster1.xml"/><Relationship Id="rId5" Type="http://schemas.openxmlformats.org/officeDocument/2006/relationships/printerSettings" Target="printerSettings/printerSettings1.bin"/><Relationship Id="rId6" Type="http://schemas.openxmlformats.org/officeDocument/2006/relationships/presProps" Target="presProps.xml"/><Relationship Id="rId7" Type="http://schemas.openxmlformats.org/officeDocument/2006/relationships/viewProps" Target="viewProps.xml"/><Relationship Id="rId8" Type="http://schemas.openxmlformats.org/officeDocument/2006/relationships/theme" Target="theme/theme1.xml"/><Relationship Id="rId9" Type="http://schemas.openxmlformats.org/officeDocument/2006/relationships/tableStyles" Target="tableStyles.xml"/><Relationship Id="rId10" Type="http://schemas.microsoft.com/office/2015/10/relationships/revisionInfo" Target="revisionInfo.xml"/><Relationship Id="rId1" Type="http://schemas.openxmlformats.org/officeDocument/2006/relationships/slideMaster" Target="slideMasters/slideMaster1.xml"/><Relationship Id="rId2"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5BB2DA4-0933-D941-93C0-AF103475CD18}" type="datetimeFigureOut">
              <a:rPr lang="en-US" smtClean="0"/>
              <a:t>11/09/25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57A26BC-9C9C-394F-9E57-7890DED5B958}" type="slidenum">
              <a:rPr lang="en-US" smtClean="0"/>
              <a:t>‹#›</a:t>
            </a:fld>
            <a:endParaRPr lang="en-US"/>
          </a:p>
        </p:txBody>
      </p:sp>
    </p:spTree>
    <p:extLst>
      <p:ext uri="{BB962C8B-B14F-4D97-AF65-F5344CB8AC3E}">
        <p14:creationId xmlns:p14="http://schemas.microsoft.com/office/powerpoint/2010/main" val="179357540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o de título">
    <p:spTree>
      <p:nvGrpSpPr>
        <p:cNvPr id="1" name=""/>
        <p:cNvGrpSpPr/>
        <p:nvPr/>
      </p:nvGrpSpPr>
      <p:grpSpPr>
        <a:xfrm>
          <a:off x="0" y="0"/>
          <a:ext cx="0" cy="0"/>
          <a:chOff x="0" y="0"/>
          <a:chExt cx="0" cy="0"/>
        </a:xfrm>
      </p:grpSpPr>
      <p:sp>
        <p:nvSpPr>
          <p:cNvPr id="2" name="Título 1"/>
          <p:cNvSpPr>
            <a:spLocks noGrp="1"/>
          </p:cNvSpPr>
          <p:nvPr>
            <p:ph type="ctrTitle" hasCustomPrompt="1"/>
          </p:nvPr>
        </p:nvSpPr>
        <p:spPr>
          <a:xfrm>
            <a:off x="449289" y="381894"/>
            <a:ext cx="8712967" cy="1296144"/>
          </a:xfrm>
        </p:spPr>
        <p:txBody>
          <a:bodyPr>
            <a:normAutofit/>
          </a:bodyPr>
          <a:lstStyle>
            <a:lvl1pPr algn="l">
              <a:defRPr sz="3200" b="1">
                <a:solidFill>
                  <a:schemeClr val="bg1"/>
                </a:solidFill>
              </a:defRPr>
            </a:lvl1pPr>
          </a:lstStyle>
          <a:p>
            <a:r>
              <a:rPr lang="pt-PT" dirty="0" err="1" smtClean="0"/>
              <a:t>Title</a:t>
            </a:r>
            <a:endParaRPr lang="pt-PT" dirty="0"/>
          </a:p>
        </p:txBody>
      </p:sp>
      <p:sp>
        <p:nvSpPr>
          <p:cNvPr id="3" name="Subtítulo 2"/>
          <p:cNvSpPr>
            <a:spLocks noGrp="1"/>
          </p:cNvSpPr>
          <p:nvPr>
            <p:ph type="subTitle" idx="1" hasCustomPrompt="1"/>
          </p:nvPr>
        </p:nvSpPr>
        <p:spPr>
          <a:xfrm>
            <a:off x="449289" y="1678038"/>
            <a:ext cx="8712968" cy="432048"/>
          </a:xfrm>
        </p:spPr>
        <p:txBody>
          <a:bodyPr>
            <a:normAutofit/>
          </a:bodyPr>
          <a:lstStyle>
            <a:lvl1pPr marL="0" indent="0" algn="l">
              <a:buNone/>
              <a:defRPr sz="1200">
                <a:solidFill>
                  <a:srgbClr val="FFFFFF"/>
                </a:solidFill>
              </a:defRPr>
            </a:lvl1pPr>
            <a:lvl2pPr marL="914104" indent="0" algn="ctr">
              <a:buNone/>
              <a:defRPr>
                <a:solidFill>
                  <a:schemeClr val="tx1">
                    <a:tint val="75000"/>
                  </a:schemeClr>
                </a:solidFill>
              </a:defRPr>
            </a:lvl2pPr>
            <a:lvl3pPr marL="1828210" indent="0" algn="ctr">
              <a:buNone/>
              <a:defRPr>
                <a:solidFill>
                  <a:schemeClr val="tx1">
                    <a:tint val="75000"/>
                  </a:schemeClr>
                </a:solidFill>
              </a:defRPr>
            </a:lvl3pPr>
            <a:lvl4pPr marL="2742315" indent="0" algn="ctr">
              <a:buNone/>
              <a:defRPr>
                <a:solidFill>
                  <a:schemeClr val="tx1">
                    <a:tint val="75000"/>
                  </a:schemeClr>
                </a:solidFill>
              </a:defRPr>
            </a:lvl4pPr>
            <a:lvl5pPr marL="3656419" indent="0" algn="ctr">
              <a:buNone/>
              <a:defRPr>
                <a:solidFill>
                  <a:schemeClr val="tx1">
                    <a:tint val="75000"/>
                  </a:schemeClr>
                </a:solidFill>
              </a:defRPr>
            </a:lvl5pPr>
            <a:lvl6pPr marL="4570525" indent="0" algn="ctr">
              <a:buNone/>
              <a:defRPr>
                <a:solidFill>
                  <a:schemeClr val="tx1">
                    <a:tint val="75000"/>
                  </a:schemeClr>
                </a:solidFill>
              </a:defRPr>
            </a:lvl6pPr>
            <a:lvl7pPr marL="5484629" indent="0" algn="ctr">
              <a:buNone/>
              <a:defRPr>
                <a:solidFill>
                  <a:schemeClr val="tx1">
                    <a:tint val="75000"/>
                  </a:schemeClr>
                </a:solidFill>
              </a:defRPr>
            </a:lvl7pPr>
            <a:lvl8pPr marL="6398734" indent="0" algn="ctr">
              <a:buNone/>
              <a:defRPr>
                <a:solidFill>
                  <a:schemeClr val="tx1">
                    <a:tint val="75000"/>
                  </a:schemeClr>
                </a:solidFill>
              </a:defRPr>
            </a:lvl8pPr>
            <a:lvl9pPr marL="7312839" indent="0" algn="ctr">
              <a:buNone/>
              <a:defRPr>
                <a:solidFill>
                  <a:schemeClr val="tx1">
                    <a:tint val="75000"/>
                  </a:schemeClr>
                </a:solidFill>
              </a:defRPr>
            </a:lvl9pPr>
          </a:lstStyle>
          <a:p>
            <a:pPr algn="l"/>
            <a:r>
              <a:rPr lang="pt-PT" sz="1200" dirty="0" smtClean="0">
                <a:solidFill>
                  <a:schemeClr val="bg1"/>
                </a:solidFill>
                <a:latin typeface="Arial"/>
                <a:cs typeface="Arial"/>
              </a:rPr>
              <a:t>John Doe (1); Jane Doe (1,2); John Doe (2,3)t</a:t>
            </a:r>
          </a:p>
        </p:txBody>
      </p:sp>
      <p:sp>
        <p:nvSpPr>
          <p:cNvPr id="21" name="Text Placeholder 20"/>
          <p:cNvSpPr>
            <a:spLocks noGrp="1"/>
          </p:cNvSpPr>
          <p:nvPr>
            <p:ph type="body" sz="quarter" idx="11" hasCustomPrompt="1"/>
          </p:nvPr>
        </p:nvSpPr>
        <p:spPr>
          <a:xfrm>
            <a:off x="449289" y="2110087"/>
            <a:ext cx="8712986" cy="288031"/>
          </a:xfrm>
        </p:spPr>
        <p:txBody>
          <a:bodyPr>
            <a:normAutofit/>
          </a:bodyPr>
          <a:lstStyle>
            <a:lvl1pPr marL="0" indent="0" algn="l">
              <a:buFontTx/>
              <a:buNone/>
              <a:defRPr sz="1000">
                <a:solidFill>
                  <a:srgbClr val="FFFFFF"/>
                </a:solidFill>
              </a:defRPr>
            </a:lvl1pPr>
          </a:lstStyle>
          <a:p>
            <a:pPr algn="l"/>
            <a:r>
              <a:rPr lang="pt-PT" sz="1200" dirty="0" err="1" smtClean="0">
                <a:solidFill>
                  <a:schemeClr val="bg1"/>
                </a:solidFill>
                <a:latin typeface="+mn-lt"/>
                <a:cs typeface="Arial"/>
              </a:rPr>
              <a:t>Affiliation</a:t>
            </a:r>
            <a:endParaRPr lang="pt-PT" sz="1200" dirty="0">
              <a:solidFill>
                <a:schemeClr val="bg1"/>
              </a:solidFill>
              <a:latin typeface="+mn-lt"/>
              <a:cs typeface="Arial"/>
            </a:endParaRPr>
          </a:p>
        </p:txBody>
      </p:sp>
    </p:spTree>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 Id="rId3"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Marcador de Posição do Título 1"/>
          <p:cNvSpPr>
            <a:spLocks noGrp="1"/>
          </p:cNvSpPr>
          <p:nvPr>
            <p:ph type="title"/>
          </p:nvPr>
        </p:nvSpPr>
        <p:spPr>
          <a:xfrm>
            <a:off x="685802" y="309886"/>
            <a:ext cx="12344401" cy="1944216"/>
          </a:xfrm>
          <a:prstGeom prst="rect">
            <a:avLst/>
          </a:prstGeom>
        </p:spPr>
        <p:txBody>
          <a:bodyPr vert="horz" lIns="91440" tIns="45720" rIns="91440" bIns="45720" rtlCol="0" anchor="ctr">
            <a:normAutofit/>
          </a:bodyPr>
          <a:lstStyle/>
          <a:p>
            <a:r>
              <a:rPr lang="pt-PT" dirty="0"/>
              <a:t>Clique para editar o estilo</a:t>
            </a:r>
          </a:p>
        </p:txBody>
      </p:sp>
      <p:sp>
        <p:nvSpPr>
          <p:cNvPr id="3" name="Marcador de Posição do Texto 2"/>
          <p:cNvSpPr>
            <a:spLocks noGrp="1"/>
          </p:cNvSpPr>
          <p:nvPr>
            <p:ph type="body" idx="1"/>
          </p:nvPr>
        </p:nvSpPr>
        <p:spPr>
          <a:xfrm>
            <a:off x="685802" y="5689240"/>
            <a:ext cx="12344401" cy="16091264"/>
          </a:xfrm>
          <a:prstGeom prst="rect">
            <a:avLst/>
          </a:prstGeom>
        </p:spPr>
        <p:txBody>
          <a:bodyPr vert="horz" lIns="91440" tIns="45720" rIns="91440" bIns="45720" rtlCol="0">
            <a:normAutofit/>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p:cNvSpPr>
            <a:spLocks noGrp="1"/>
          </p:cNvSpPr>
          <p:nvPr>
            <p:ph type="dt" sz="half" idx="2"/>
          </p:nvPr>
        </p:nvSpPr>
        <p:spPr>
          <a:xfrm>
            <a:off x="685804" y="22598893"/>
            <a:ext cx="3200400" cy="1298137"/>
          </a:xfrm>
          <a:prstGeom prst="rect">
            <a:avLst/>
          </a:prstGeom>
        </p:spPr>
        <p:txBody>
          <a:bodyPr vert="horz" lIns="91440" tIns="45720" rIns="91440" bIns="45720" rtlCol="0" anchor="ctr"/>
          <a:lstStyle>
            <a:lvl1pPr algn="l">
              <a:defRPr sz="2400">
                <a:solidFill>
                  <a:schemeClr val="tx1">
                    <a:tint val="75000"/>
                  </a:schemeClr>
                </a:solidFill>
              </a:defRPr>
            </a:lvl1pPr>
          </a:lstStyle>
          <a:p>
            <a:fld id="{4664ED66-047F-4D68-9E3B-F65D95FB5FDE}" type="datetimeFigureOut">
              <a:rPr lang="pt-PT" smtClean="0"/>
              <a:pPr/>
              <a:t>11/09/25</a:t>
            </a:fld>
            <a:endParaRPr lang="pt-PT"/>
          </a:p>
        </p:txBody>
      </p:sp>
      <p:sp>
        <p:nvSpPr>
          <p:cNvPr id="5" name="Marcador de Posição do Rodapé 4"/>
          <p:cNvSpPr>
            <a:spLocks noGrp="1"/>
          </p:cNvSpPr>
          <p:nvPr>
            <p:ph type="ftr" sz="quarter" idx="3"/>
          </p:nvPr>
        </p:nvSpPr>
        <p:spPr>
          <a:xfrm>
            <a:off x="4686305" y="22598893"/>
            <a:ext cx="4343400" cy="1298137"/>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pt-PT"/>
          </a:p>
        </p:txBody>
      </p:sp>
      <p:sp>
        <p:nvSpPr>
          <p:cNvPr id="6" name="Marcador de Posição do Número do Diapositivo 5"/>
          <p:cNvSpPr>
            <a:spLocks noGrp="1"/>
          </p:cNvSpPr>
          <p:nvPr>
            <p:ph type="sldNum" sz="quarter" idx="4"/>
          </p:nvPr>
        </p:nvSpPr>
        <p:spPr>
          <a:xfrm>
            <a:off x="9829805" y="22598893"/>
            <a:ext cx="3200400" cy="1298137"/>
          </a:xfrm>
          <a:prstGeom prst="rect">
            <a:avLst/>
          </a:prstGeom>
        </p:spPr>
        <p:txBody>
          <a:bodyPr vert="horz" lIns="91440" tIns="45720" rIns="91440" bIns="45720" rtlCol="0" anchor="ctr"/>
          <a:lstStyle>
            <a:lvl1pPr algn="r">
              <a:defRPr sz="2400">
                <a:solidFill>
                  <a:schemeClr val="tx1">
                    <a:tint val="75000"/>
                  </a:schemeClr>
                </a:solidFill>
              </a:defRPr>
            </a:lvl1pPr>
          </a:lstStyle>
          <a:p>
            <a:fld id="{CF93B475-8C6A-46D7-9B22-79324BE8C691}" type="slidenum">
              <a:rPr lang="pt-PT" smtClean="0"/>
              <a:pPr/>
              <a:t>‹#›</a:t>
            </a:fld>
            <a:endParaRPr lang="pt-PT"/>
          </a:p>
        </p:txBody>
      </p:sp>
    </p:spTree>
  </p:cSld>
  <p:clrMap bg1="lt1" tx1="dk1" bg2="lt2" tx2="dk2" accent1="accent1" accent2="accent2" accent3="accent3" accent4="accent4" accent5="accent5" accent6="accent6" hlink="hlink" folHlink="folHlink"/>
  <p:sldLayoutIdLst>
    <p:sldLayoutId id="2147483649" r:id="rId1"/>
  </p:sldLayoutIdLst>
  <p:timing>
    <p:tnLst>
      <p:par>
        <p:cTn xmlns:p14="http://schemas.microsoft.com/office/powerpoint/2010/main" id="1" dur="indefinite" restart="never" nodeType="tmRoot"/>
      </p:par>
    </p:tnLst>
  </p:timing>
  <p:txStyles>
    <p:titleStyle>
      <a:lvl1pPr algn="ctr" defTabSz="1828210" rtl="0" eaLnBrk="1" latinLnBrk="0" hangingPunct="1">
        <a:spcBef>
          <a:spcPct val="0"/>
        </a:spcBef>
        <a:buNone/>
        <a:defRPr sz="8797" kern="1200">
          <a:solidFill>
            <a:schemeClr val="tx1"/>
          </a:solidFill>
          <a:latin typeface="+mj-lt"/>
          <a:ea typeface="+mj-ea"/>
          <a:cs typeface="+mj-cs"/>
        </a:defRPr>
      </a:lvl1pPr>
    </p:titleStyle>
    <p:bodyStyle>
      <a:lvl1pPr marL="685579" indent="-685579" algn="l" defTabSz="1828210" rtl="0" eaLnBrk="1" latinLnBrk="0" hangingPunct="1">
        <a:spcBef>
          <a:spcPct val="20000"/>
        </a:spcBef>
        <a:buFont typeface="Arial" pitchFamily="34" charset="0"/>
        <a:buChar char="•"/>
        <a:defRPr sz="6397" kern="1200">
          <a:solidFill>
            <a:schemeClr val="tx1"/>
          </a:solidFill>
          <a:latin typeface="+mn-lt"/>
          <a:ea typeface="+mn-ea"/>
          <a:cs typeface="+mn-cs"/>
        </a:defRPr>
      </a:lvl1pPr>
      <a:lvl2pPr marL="1485422" indent="-571316" algn="l" defTabSz="1828210" rtl="0" eaLnBrk="1" latinLnBrk="0" hangingPunct="1">
        <a:spcBef>
          <a:spcPct val="20000"/>
        </a:spcBef>
        <a:buFont typeface="Arial" pitchFamily="34" charset="0"/>
        <a:buChar char="–"/>
        <a:defRPr sz="5600" kern="1200">
          <a:solidFill>
            <a:schemeClr val="tx1"/>
          </a:solidFill>
          <a:latin typeface="+mn-lt"/>
          <a:ea typeface="+mn-ea"/>
          <a:cs typeface="+mn-cs"/>
        </a:defRPr>
      </a:lvl2pPr>
      <a:lvl3pPr marL="2285264" indent="-457051" algn="l" defTabSz="1828210" rtl="0" eaLnBrk="1" latinLnBrk="0" hangingPunct="1">
        <a:spcBef>
          <a:spcPct val="20000"/>
        </a:spcBef>
        <a:buFont typeface="Arial" pitchFamily="34" charset="0"/>
        <a:buChar char="•"/>
        <a:defRPr sz="4800" kern="1200">
          <a:solidFill>
            <a:schemeClr val="tx1"/>
          </a:solidFill>
          <a:latin typeface="+mn-lt"/>
          <a:ea typeface="+mn-ea"/>
          <a:cs typeface="+mn-cs"/>
        </a:defRPr>
      </a:lvl3pPr>
      <a:lvl4pPr marL="3199366" indent="-457051" algn="l" defTabSz="1828210" rtl="0" eaLnBrk="1" latinLnBrk="0" hangingPunct="1">
        <a:spcBef>
          <a:spcPct val="20000"/>
        </a:spcBef>
        <a:buFont typeface="Arial" pitchFamily="34" charset="0"/>
        <a:buChar char="–"/>
        <a:defRPr sz="3999" kern="1200">
          <a:solidFill>
            <a:schemeClr val="tx1"/>
          </a:solidFill>
          <a:latin typeface="+mn-lt"/>
          <a:ea typeface="+mn-ea"/>
          <a:cs typeface="+mn-cs"/>
        </a:defRPr>
      </a:lvl4pPr>
      <a:lvl5pPr marL="4113470" indent="-457051" algn="l" defTabSz="1828210" rtl="0" eaLnBrk="1" latinLnBrk="0" hangingPunct="1">
        <a:spcBef>
          <a:spcPct val="20000"/>
        </a:spcBef>
        <a:buFont typeface="Arial" pitchFamily="34" charset="0"/>
        <a:buChar char="»"/>
        <a:defRPr sz="3999" kern="1200">
          <a:solidFill>
            <a:schemeClr val="tx1"/>
          </a:solidFill>
          <a:latin typeface="+mn-lt"/>
          <a:ea typeface="+mn-ea"/>
          <a:cs typeface="+mn-cs"/>
        </a:defRPr>
      </a:lvl5pPr>
      <a:lvl6pPr marL="5027576" indent="-457051" algn="l" defTabSz="1828210" rtl="0" eaLnBrk="1" latinLnBrk="0" hangingPunct="1">
        <a:spcBef>
          <a:spcPct val="20000"/>
        </a:spcBef>
        <a:buFont typeface="Arial" pitchFamily="34" charset="0"/>
        <a:buChar char="•"/>
        <a:defRPr sz="3999" kern="1200">
          <a:solidFill>
            <a:schemeClr val="tx1"/>
          </a:solidFill>
          <a:latin typeface="+mn-lt"/>
          <a:ea typeface="+mn-ea"/>
          <a:cs typeface="+mn-cs"/>
        </a:defRPr>
      </a:lvl6pPr>
      <a:lvl7pPr marL="5941680" indent="-457051" algn="l" defTabSz="1828210" rtl="0" eaLnBrk="1" latinLnBrk="0" hangingPunct="1">
        <a:spcBef>
          <a:spcPct val="20000"/>
        </a:spcBef>
        <a:buFont typeface="Arial" pitchFamily="34" charset="0"/>
        <a:buChar char="•"/>
        <a:defRPr sz="3999" kern="1200">
          <a:solidFill>
            <a:schemeClr val="tx1"/>
          </a:solidFill>
          <a:latin typeface="+mn-lt"/>
          <a:ea typeface="+mn-ea"/>
          <a:cs typeface="+mn-cs"/>
        </a:defRPr>
      </a:lvl7pPr>
      <a:lvl8pPr marL="6855785" indent="-457051" algn="l" defTabSz="1828210" rtl="0" eaLnBrk="1" latinLnBrk="0" hangingPunct="1">
        <a:spcBef>
          <a:spcPct val="20000"/>
        </a:spcBef>
        <a:buFont typeface="Arial" pitchFamily="34" charset="0"/>
        <a:buChar char="•"/>
        <a:defRPr sz="3999" kern="1200">
          <a:solidFill>
            <a:schemeClr val="tx1"/>
          </a:solidFill>
          <a:latin typeface="+mn-lt"/>
          <a:ea typeface="+mn-ea"/>
          <a:cs typeface="+mn-cs"/>
        </a:defRPr>
      </a:lvl8pPr>
      <a:lvl9pPr marL="7769890" indent="-457051" algn="l" defTabSz="1828210" rtl="0" eaLnBrk="1" latinLnBrk="0" hangingPunct="1">
        <a:spcBef>
          <a:spcPct val="20000"/>
        </a:spcBef>
        <a:buFont typeface="Arial" pitchFamily="34" charset="0"/>
        <a:buChar char="•"/>
        <a:defRPr sz="3999" kern="1200">
          <a:solidFill>
            <a:schemeClr val="tx1"/>
          </a:solidFill>
          <a:latin typeface="+mn-lt"/>
          <a:ea typeface="+mn-ea"/>
          <a:cs typeface="+mn-cs"/>
        </a:defRPr>
      </a:lvl9pPr>
    </p:bodyStyle>
    <p:otherStyle>
      <a:defPPr>
        <a:defRPr lang="pt-PT"/>
      </a:defPPr>
      <a:lvl1pPr marL="0" algn="l" defTabSz="1828210" rtl="0" eaLnBrk="1" latinLnBrk="0" hangingPunct="1">
        <a:defRPr sz="3600" kern="1200">
          <a:solidFill>
            <a:schemeClr val="tx1"/>
          </a:solidFill>
          <a:latin typeface="+mn-lt"/>
          <a:ea typeface="+mn-ea"/>
          <a:cs typeface="+mn-cs"/>
        </a:defRPr>
      </a:lvl1pPr>
      <a:lvl2pPr marL="914104" algn="l" defTabSz="1828210" rtl="0" eaLnBrk="1" latinLnBrk="0" hangingPunct="1">
        <a:defRPr sz="3600" kern="1200">
          <a:solidFill>
            <a:schemeClr val="tx1"/>
          </a:solidFill>
          <a:latin typeface="+mn-lt"/>
          <a:ea typeface="+mn-ea"/>
          <a:cs typeface="+mn-cs"/>
        </a:defRPr>
      </a:lvl2pPr>
      <a:lvl3pPr marL="1828210" algn="l" defTabSz="1828210" rtl="0" eaLnBrk="1" latinLnBrk="0" hangingPunct="1">
        <a:defRPr sz="3600" kern="1200">
          <a:solidFill>
            <a:schemeClr val="tx1"/>
          </a:solidFill>
          <a:latin typeface="+mn-lt"/>
          <a:ea typeface="+mn-ea"/>
          <a:cs typeface="+mn-cs"/>
        </a:defRPr>
      </a:lvl3pPr>
      <a:lvl4pPr marL="2742315" algn="l" defTabSz="1828210" rtl="0" eaLnBrk="1" latinLnBrk="0" hangingPunct="1">
        <a:defRPr sz="3600" kern="1200">
          <a:solidFill>
            <a:schemeClr val="tx1"/>
          </a:solidFill>
          <a:latin typeface="+mn-lt"/>
          <a:ea typeface="+mn-ea"/>
          <a:cs typeface="+mn-cs"/>
        </a:defRPr>
      </a:lvl4pPr>
      <a:lvl5pPr marL="3656419" algn="l" defTabSz="1828210" rtl="0" eaLnBrk="1" latinLnBrk="0" hangingPunct="1">
        <a:defRPr sz="3600" kern="1200">
          <a:solidFill>
            <a:schemeClr val="tx1"/>
          </a:solidFill>
          <a:latin typeface="+mn-lt"/>
          <a:ea typeface="+mn-ea"/>
          <a:cs typeface="+mn-cs"/>
        </a:defRPr>
      </a:lvl5pPr>
      <a:lvl6pPr marL="4570525" algn="l" defTabSz="1828210" rtl="0" eaLnBrk="1" latinLnBrk="0" hangingPunct="1">
        <a:defRPr sz="3600" kern="1200">
          <a:solidFill>
            <a:schemeClr val="tx1"/>
          </a:solidFill>
          <a:latin typeface="+mn-lt"/>
          <a:ea typeface="+mn-ea"/>
          <a:cs typeface="+mn-cs"/>
        </a:defRPr>
      </a:lvl6pPr>
      <a:lvl7pPr marL="5484629" algn="l" defTabSz="1828210" rtl="0" eaLnBrk="1" latinLnBrk="0" hangingPunct="1">
        <a:defRPr sz="3600" kern="1200">
          <a:solidFill>
            <a:schemeClr val="tx1"/>
          </a:solidFill>
          <a:latin typeface="+mn-lt"/>
          <a:ea typeface="+mn-ea"/>
          <a:cs typeface="+mn-cs"/>
        </a:defRPr>
      </a:lvl7pPr>
      <a:lvl8pPr marL="6398734" algn="l" defTabSz="1828210" rtl="0" eaLnBrk="1" latinLnBrk="0" hangingPunct="1">
        <a:defRPr sz="3600" kern="1200">
          <a:solidFill>
            <a:schemeClr val="tx1"/>
          </a:solidFill>
          <a:latin typeface="+mn-lt"/>
          <a:ea typeface="+mn-ea"/>
          <a:cs typeface="+mn-cs"/>
        </a:defRPr>
      </a:lvl8pPr>
      <a:lvl9pPr marL="7312839" algn="l" defTabSz="182821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jpeg"/><Relationship Id="rId5" Type="http://schemas.openxmlformats.org/officeDocument/2006/relationships/oleObject" Target="../embeddings/oleObject1.bin"/><Relationship Id="rId6" Type="http://schemas.openxmlformats.org/officeDocument/2006/relationships/image" Target="../media/image2.wmf"/><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8.jpg"/><Relationship Id="rId11" Type="http://schemas.openxmlformats.org/officeDocument/2006/relationships/image" Target="../media/image9.jpg"/><Relationship Id="rId1" Type="http://schemas.openxmlformats.org/officeDocument/2006/relationships/vmlDrawing" Target="../drawings/vmlDrawing1.vml"/><Relationship Id="rId2"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ubtítulo 2"/>
          <p:cNvSpPr txBox="1">
            <a:spLocks/>
          </p:cNvSpPr>
          <p:nvPr/>
        </p:nvSpPr>
        <p:spPr>
          <a:xfrm>
            <a:off x="377810" y="4149146"/>
            <a:ext cx="6336187" cy="1579557"/>
          </a:xfrm>
          <a:prstGeom prst="rect">
            <a:avLst/>
          </a:prstGeom>
          <a:ln w="25400" cap="flat" cmpd="sng" algn="ctr">
            <a:noFill/>
            <a:prstDash val="solid"/>
          </a:ln>
        </p:spPr>
        <p:style>
          <a:lnRef idx="2">
            <a:schemeClr val="dk1"/>
          </a:lnRef>
          <a:fillRef idx="1">
            <a:schemeClr val="lt1"/>
          </a:fillRef>
          <a:effectRef idx="0">
            <a:schemeClr val="dk1"/>
          </a:effectRef>
          <a:fontRef idx="minor">
            <a:schemeClr val="dk1"/>
          </a:fontRef>
        </p:style>
        <p:txBody>
          <a:bodyPr vert="horz" lIns="91432" tIns="45716" rIns="91432" bIns="45716" rtlCol="0" anchor="t">
            <a:noAutofit/>
          </a:bodyPr>
          <a:lstStyle>
            <a:lvl1pPr marL="0" indent="0" algn="ctr" defTabSz="1828343" rtl="0" eaLnBrk="1" latinLnBrk="0" hangingPunct="1">
              <a:spcBef>
                <a:spcPct val="20000"/>
              </a:spcBef>
              <a:buFont typeface="Arial" pitchFamily="34" charset="0"/>
              <a:buNone/>
              <a:defRPr sz="6398" kern="1200">
                <a:solidFill>
                  <a:schemeClr val="tx1">
                    <a:tint val="75000"/>
                  </a:schemeClr>
                </a:solidFill>
                <a:latin typeface="+mn-lt"/>
                <a:ea typeface="+mn-ea"/>
                <a:cs typeface="+mn-cs"/>
              </a:defRPr>
            </a:lvl1pPr>
            <a:lvl2pPr marL="914171" indent="0" algn="ctr" defTabSz="1828343" rtl="0" eaLnBrk="1" latinLnBrk="0" hangingPunct="1">
              <a:spcBef>
                <a:spcPct val="20000"/>
              </a:spcBef>
              <a:buFont typeface="Arial" pitchFamily="34" charset="0"/>
              <a:buNone/>
              <a:defRPr sz="5599" kern="1200">
                <a:solidFill>
                  <a:schemeClr val="tx1">
                    <a:tint val="75000"/>
                  </a:schemeClr>
                </a:solidFill>
                <a:latin typeface="+mn-lt"/>
                <a:ea typeface="+mn-ea"/>
                <a:cs typeface="+mn-cs"/>
              </a:defRPr>
            </a:lvl2pPr>
            <a:lvl3pPr marL="1828343" indent="0" algn="ctr" defTabSz="1828343" rtl="0" eaLnBrk="1" latinLnBrk="0" hangingPunct="1">
              <a:spcBef>
                <a:spcPct val="20000"/>
              </a:spcBef>
              <a:buFont typeface="Arial" pitchFamily="34" charset="0"/>
              <a:buNone/>
              <a:defRPr sz="4799" kern="1200">
                <a:solidFill>
                  <a:schemeClr val="tx1">
                    <a:tint val="75000"/>
                  </a:schemeClr>
                </a:solidFill>
                <a:latin typeface="+mn-lt"/>
                <a:ea typeface="+mn-ea"/>
                <a:cs typeface="+mn-cs"/>
              </a:defRPr>
            </a:lvl3pPr>
            <a:lvl4pPr marL="2742514" indent="0" algn="ctr" defTabSz="1828343" rtl="0" eaLnBrk="1" latinLnBrk="0" hangingPunct="1">
              <a:spcBef>
                <a:spcPct val="20000"/>
              </a:spcBef>
              <a:buFont typeface="Arial" pitchFamily="34" charset="0"/>
              <a:buNone/>
              <a:defRPr sz="3999" kern="1200">
                <a:solidFill>
                  <a:schemeClr val="tx1">
                    <a:tint val="75000"/>
                  </a:schemeClr>
                </a:solidFill>
                <a:latin typeface="+mn-lt"/>
                <a:ea typeface="+mn-ea"/>
                <a:cs typeface="+mn-cs"/>
              </a:defRPr>
            </a:lvl4pPr>
            <a:lvl5pPr marL="3656686" indent="0" algn="ctr" defTabSz="1828343" rtl="0" eaLnBrk="1" latinLnBrk="0" hangingPunct="1">
              <a:spcBef>
                <a:spcPct val="20000"/>
              </a:spcBef>
              <a:buFont typeface="Arial" pitchFamily="34" charset="0"/>
              <a:buNone/>
              <a:defRPr sz="3999" kern="1200">
                <a:solidFill>
                  <a:schemeClr val="tx1">
                    <a:tint val="75000"/>
                  </a:schemeClr>
                </a:solidFill>
                <a:latin typeface="+mn-lt"/>
                <a:ea typeface="+mn-ea"/>
                <a:cs typeface="+mn-cs"/>
              </a:defRPr>
            </a:lvl5pPr>
            <a:lvl6pPr marL="4570857" indent="0" algn="ctr" defTabSz="1828343" rtl="0" eaLnBrk="1" latinLnBrk="0" hangingPunct="1">
              <a:spcBef>
                <a:spcPct val="20000"/>
              </a:spcBef>
              <a:buFont typeface="Arial" pitchFamily="34" charset="0"/>
              <a:buNone/>
              <a:defRPr sz="3999" kern="1200">
                <a:solidFill>
                  <a:schemeClr val="tx1">
                    <a:tint val="75000"/>
                  </a:schemeClr>
                </a:solidFill>
                <a:latin typeface="+mn-lt"/>
                <a:ea typeface="+mn-ea"/>
                <a:cs typeface="+mn-cs"/>
              </a:defRPr>
            </a:lvl6pPr>
            <a:lvl7pPr marL="5485028" indent="0" algn="ctr" defTabSz="1828343" rtl="0" eaLnBrk="1" latinLnBrk="0" hangingPunct="1">
              <a:spcBef>
                <a:spcPct val="20000"/>
              </a:spcBef>
              <a:buFont typeface="Arial" pitchFamily="34" charset="0"/>
              <a:buNone/>
              <a:defRPr sz="3999" kern="1200">
                <a:solidFill>
                  <a:schemeClr val="tx1">
                    <a:tint val="75000"/>
                  </a:schemeClr>
                </a:solidFill>
                <a:latin typeface="+mn-lt"/>
                <a:ea typeface="+mn-ea"/>
                <a:cs typeface="+mn-cs"/>
              </a:defRPr>
            </a:lvl7pPr>
            <a:lvl8pPr marL="6399200" indent="0" algn="ctr" defTabSz="1828343" rtl="0" eaLnBrk="1" latinLnBrk="0" hangingPunct="1">
              <a:spcBef>
                <a:spcPct val="20000"/>
              </a:spcBef>
              <a:buFont typeface="Arial" pitchFamily="34" charset="0"/>
              <a:buNone/>
              <a:defRPr sz="3999" kern="1200">
                <a:solidFill>
                  <a:schemeClr val="tx1">
                    <a:tint val="75000"/>
                  </a:schemeClr>
                </a:solidFill>
                <a:latin typeface="+mn-lt"/>
                <a:ea typeface="+mn-ea"/>
                <a:cs typeface="+mn-cs"/>
              </a:defRPr>
            </a:lvl8pPr>
            <a:lvl9pPr marL="7313371" indent="0" algn="ctr" defTabSz="1828343" rtl="0" eaLnBrk="1" latinLnBrk="0" hangingPunct="1">
              <a:spcBef>
                <a:spcPct val="20000"/>
              </a:spcBef>
              <a:buFont typeface="Arial" pitchFamily="34" charset="0"/>
              <a:buNone/>
              <a:defRPr sz="3999" kern="1200">
                <a:solidFill>
                  <a:schemeClr val="tx1">
                    <a:tint val="75000"/>
                  </a:schemeClr>
                </a:solidFill>
                <a:latin typeface="+mn-lt"/>
                <a:ea typeface="+mn-ea"/>
                <a:cs typeface="+mn-cs"/>
              </a:defRPr>
            </a:lvl9pPr>
          </a:lstStyle>
          <a:p>
            <a:pPr algn="just">
              <a:spcAft>
                <a:spcPts val="599"/>
              </a:spcAft>
            </a:pPr>
            <a:r>
              <a:rPr lang="pt-PT" sz="1800" b="1" dirty="0">
                <a:solidFill>
                  <a:srgbClr val="015963"/>
                </a:solidFill>
                <a:latin typeface="Arial"/>
                <a:cs typeface="Arial"/>
              </a:rPr>
              <a:t>2. </a:t>
            </a:r>
            <a:r>
              <a:rPr lang="pt-PT" sz="1800" b="1" dirty="0" err="1">
                <a:solidFill>
                  <a:srgbClr val="015963"/>
                </a:solidFill>
                <a:latin typeface="Arial"/>
                <a:cs typeface="Arial"/>
              </a:rPr>
              <a:t>Size</a:t>
            </a:r>
            <a:r>
              <a:rPr lang="pt-PT" sz="1800" b="1" dirty="0">
                <a:solidFill>
                  <a:srgbClr val="015963"/>
                </a:solidFill>
                <a:latin typeface="Arial"/>
                <a:cs typeface="Arial"/>
              </a:rPr>
              <a:t> </a:t>
            </a:r>
            <a:r>
              <a:rPr lang="pt-PT" sz="1800" b="1" dirty="0" err="1">
                <a:solidFill>
                  <a:srgbClr val="015963"/>
                </a:solidFill>
                <a:latin typeface="Arial"/>
                <a:cs typeface="Arial"/>
              </a:rPr>
              <a:t>of</a:t>
            </a:r>
            <a:r>
              <a:rPr lang="pt-PT" sz="1800" b="1" dirty="0">
                <a:solidFill>
                  <a:srgbClr val="015963"/>
                </a:solidFill>
                <a:latin typeface="Arial"/>
                <a:cs typeface="Arial"/>
              </a:rPr>
              <a:t> </a:t>
            </a:r>
            <a:r>
              <a:rPr lang="pt-PT" sz="1800" b="1" dirty="0" err="1">
                <a:solidFill>
                  <a:srgbClr val="015963"/>
                </a:solidFill>
                <a:latin typeface="Arial"/>
                <a:cs typeface="Arial"/>
              </a:rPr>
              <a:t>the</a:t>
            </a:r>
            <a:r>
              <a:rPr lang="pt-PT" sz="1800" b="1" dirty="0">
                <a:solidFill>
                  <a:srgbClr val="015963"/>
                </a:solidFill>
                <a:latin typeface="Arial"/>
                <a:cs typeface="Arial"/>
              </a:rPr>
              <a:t> Poster (Vertical)</a:t>
            </a:r>
          </a:p>
          <a:p>
            <a:pPr algn="just">
              <a:spcAft>
                <a:spcPts val="599"/>
              </a:spcAft>
            </a:pPr>
            <a:r>
              <a:rPr lang="pt-PT" sz="1200" dirty="0" err="1">
                <a:solidFill>
                  <a:schemeClr val="tx1"/>
                </a:solidFill>
                <a:latin typeface="Arial"/>
                <a:cs typeface="Arial"/>
              </a:rPr>
              <a:t>The</a:t>
            </a:r>
            <a:r>
              <a:rPr lang="pt-PT" sz="1200" dirty="0">
                <a:solidFill>
                  <a:schemeClr val="tx1"/>
                </a:solidFill>
                <a:latin typeface="Arial"/>
                <a:cs typeface="Arial"/>
              </a:rPr>
              <a:t> Poster must </a:t>
            </a:r>
            <a:r>
              <a:rPr lang="pt-PT" sz="1200" dirty="0" err="1">
                <a:solidFill>
                  <a:schemeClr val="tx1"/>
                </a:solidFill>
                <a:latin typeface="Arial"/>
                <a:cs typeface="Arial"/>
              </a:rPr>
              <a:t>be</a:t>
            </a:r>
            <a:r>
              <a:rPr lang="pt-PT" sz="1200" dirty="0">
                <a:solidFill>
                  <a:schemeClr val="tx1"/>
                </a:solidFill>
                <a:latin typeface="Arial"/>
                <a:cs typeface="Arial"/>
              </a:rPr>
              <a:t> </a:t>
            </a:r>
            <a:r>
              <a:rPr lang="pt-PT" sz="1200" dirty="0" err="1">
                <a:solidFill>
                  <a:schemeClr val="tx1"/>
                </a:solidFill>
                <a:latin typeface="Arial"/>
                <a:cs typeface="Arial"/>
              </a:rPr>
              <a:t>created</a:t>
            </a:r>
            <a:r>
              <a:rPr lang="pt-PT" sz="1200" dirty="0">
                <a:solidFill>
                  <a:schemeClr val="tx1"/>
                </a:solidFill>
                <a:latin typeface="Arial"/>
                <a:cs typeface="Arial"/>
              </a:rPr>
              <a:t> </a:t>
            </a:r>
            <a:r>
              <a:rPr lang="pt-PT" sz="1200" dirty="0" err="1">
                <a:solidFill>
                  <a:schemeClr val="tx1"/>
                </a:solidFill>
                <a:latin typeface="Arial"/>
                <a:cs typeface="Arial"/>
              </a:rPr>
              <a:t>with</a:t>
            </a:r>
            <a:r>
              <a:rPr lang="pt-PT" sz="1200" dirty="0">
                <a:solidFill>
                  <a:schemeClr val="tx1"/>
                </a:solidFill>
                <a:latin typeface="Arial"/>
                <a:cs typeface="Arial"/>
              </a:rPr>
              <a:t> 1080x1920 pixels, </a:t>
            </a:r>
            <a:r>
              <a:rPr lang="pt-PT" sz="1200" dirty="0" err="1">
                <a:solidFill>
                  <a:schemeClr val="tx1"/>
                </a:solidFill>
                <a:latin typeface="Arial"/>
                <a:cs typeface="Arial"/>
              </a:rPr>
              <a:t>corresponding</a:t>
            </a:r>
            <a:r>
              <a:rPr lang="pt-PT" sz="1200" dirty="0">
                <a:solidFill>
                  <a:schemeClr val="tx1"/>
                </a:solidFill>
                <a:latin typeface="Arial"/>
                <a:cs typeface="Arial"/>
              </a:rPr>
              <a:t> to a </a:t>
            </a:r>
            <a:r>
              <a:rPr lang="pt-PT" sz="1200" dirty="0" err="1">
                <a:solidFill>
                  <a:schemeClr val="tx1"/>
                </a:solidFill>
                <a:latin typeface="Arial"/>
                <a:cs typeface="Arial"/>
              </a:rPr>
              <a:t>size</a:t>
            </a:r>
            <a:r>
              <a:rPr lang="pt-PT" sz="1200" dirty="0">
                <a:solidFill>
                  <a:schemeClr val="tx1"/>
                </a:solidFill>
                <a:latin typeface="Arial"/>
                <a:cs typeface="Arial"/>
              </a:rPr>
              <a:t> ratio </a:t>
            </a:r>
            <a:r>
              <a:rPr lang="pt-PT" sz="1200" dirty="0" err="1">
                <a:solidFill>
                  <a:schemeClr val="tx1"/>
                </a:solidFill>
                <a:latin typeface="Arial"/>
                <a:cs typeface="Arial"/>
              </a:rPr>
              <a:t>equal</a:t>
            </a:r>
            <a:r>
              <a:rPr lang="pt-PT" sz="1200" dirty="0">
                <a:solidFill>
                  <a:schemeClr val="tx1"/>
                </a:solidFill>
                <a:latin typeface="Arial"/>
                <a:cs typeface="Arial"/>
              </a:rPr>
              <a:t> to </a:t>
            </a:r>
            <a:r>
              <a:rPr lang="pt-PT" sz="1200" dirty="0" smtClean="0">
                <a:solidFill>
                  <a:schemeClr val="tx1"/>
                </a:solidFill>
                <a:latin typeface="Arial"/>
                <a:cs typeface="Arial"/>
              </a:rPr>
              <a:t>38.1 </a:t>
            </a:r>
            <a:r>
              <a:rPr lang="pt-PT" sz="1200" dirty="0">
                <a:solidFill>
                  <a:schemeClr val="tx1"/>
                </a:solidFill>
                <a:latin typeface="Arial"/>
                <a:cs typeface="Arial"/>
              </a:rPr>
              <a:t>x </a:t>
            </a:r>
            <a:r>
              <a:rPr lang="pt-PT" sz="1200" dirty="0" smtClean="0">
                <a:solidFill>
                  <a:schemeClr val="tx1"/>
                </a:solidFill>
                <a:latin typeface="Arial"/>
                <a:cs typeface="Arial"/>
              </a:rPr>
              <a:t>67,73 </a:t>
            </a:r>
            <a:r>
              <a:rPr lang="pt-PT" sz="1200" dirty="0">
                <a:solidFill>
                  <a:schemeClr val="tx1"/>
                </a:solidFill>
                <a:latin typeface="Arial"/>
                <a:cs typeface="Arial"/>
              </a:rPr>
              <a:t>cm (</a:t>
            </a:r>
            <a:r>
              <a:rPr lang="pt-PT" sz="1200" dirty="0" err="1">
                <a:solidFill>
                  <a:schemeClr val="tx1"/>
                </a:solidFill>
                <a:latin typeface="Arial"/>
                <a:cs typeface="Arial"/>
              </a:rPr>
              <a:t>width</a:t>
            </a:r>
            <a:r>
              <a:rPr lang="pt-PT" sz="1200" dirty="0">
                <a:solidFill>
                  <a:schemeClr val="tx1"/>
                </a:solidFill>
                <a:latin typeface="Arial"/>
                <a:cs typeface="Arial"/>
              </a:rPr>
              <a:t> x </a:t>
            </a:r>
            <a:r>
              <a:rPr lang="pt-PT" sz="1200" dirty="0" err="1">
                <a:solidFill>
                  <a:schemeClr val="tx1"/>
                </a:solidFill>
                <a:latin typeface="Arial"/>
                <a:cs typeface="Arial"/>
              </a:rPr>
              <a:t>height</a:t>
            </a:r>
            <a:r>
              <a:rPr lang="pt-PT" sz="1200" dirty="0">
                <a:solidFill>
                  <a:schemeClr val="tx1"/>
                </a:solidFill>
                <a:latin typeface="Arial"/>
                <a:cs typeface="Arial"/>
              </a:rPr>
              <a:t>), </a:t>
            </a:r>
            <a:r>
              <a:rPr lang="pt-PT" sz="1200" dirty="0" err="1">
                <a:solidFill>
                  <a:schemeClr val="tx1"/>
                </a:solidFill>
                <a:latin typeface="Arial"/>
                <a:cs typeface="Arial"/>
              </a:rPr>
              <a:t>with</a:t>
            </a:r>
            <a:r>
              <a:rPr lang="pt-PT" sz="1200" dirty="0">
                <a:solidFill>
                  <a:schemeClr val="tx1"/>
                </a:solidFill>
                <a:latin typeface="Arial"/>
                <a:cs typeface="Arial"/>
              </a:rPr>
              <a:t> vertical </a:t>
            </a:r>
            <a:r>
              <a:rPr lang="pt-PT" sz="1200" dirty="0" err="1">
                <a:solidFill>
                  <a:schemeClr val="tx1"/>
                </a:solidFill>
                <a:latin typeface="Arial"/>
                <a:cs typeface="Arial"/>
              </a:rPr>
              <a:t>orientation</a:t>
            </a:r>
            <a:r>
              <a:rPr lang="pt-PT" sz="1200" dirty="0">
                <a:solidFill>
                  <a:schemeClr val="tx1"/>
                </a:solidFill>
                <a:latin typeface="Arial"/>
                <a:cs typeface="Arial"/>
              </a:rPr>
              <a:t>.</a:t>
            </a:r>
          </a:p>
          <a:p>
            <a:pPr algn="just">
              <a:spcAft>
                <a:spcPts val="599"/>
              </a:spcAft>
            </a:pPr>
            <a:r>
              <a:rPr lang="pt-PT" sz="1200" dirty="0" err="1">
                <a:solidFill>
                  <a:schemeClr val="tx1"/>
                </a:solidFill>
                <a:latin typeface="Arial"/>
                <a:cs typeface="Arial"/>
              </a:rPr>
              <a:t>This</a:t>
            </a:r>
            <a:r>
              <a:rPr lang="pt-PT" sz="1200" dirty="0">
                <a:solidFill>
                  <a:schemeClr val="tx1"/>
                </a:solidFill>
                <a:latin typeface="Arial"/>
                <a:cs typeface="Arial"/>
              </a:rPr>
              <a:t> </a:t>
            </a:r>
            <a:r>
              <a:rPr lang="pt-PT" sz="1200" dirty="0" err="1">
                <a:solidFill>
                  <a:schemeClr val="tx1"/>
                </a:solidFill>
                <a:latin typeface="Arial"/>
                <a:cs typeface="Arial"/>
              </a:rPr>
              <a:t>template</a:t>
            </a:r>
            <a:r>
              <a:rPr lang="pt-PT" sz="1200" dirty="0">
                <a:solidFill>
                  <a:schemeClr val="tx1"/>
                </a:solidFill>
                <a:latin typeface="Arial"/>
                <a:cs typeface="Arial"/>
              </a:rPr>
              <a:t> </a:t>
            </a:r>
            <a:r>
              <a:rPr lang="pt-PT" sz="1200" dirty="0" err="1">
                <a:solidFill>
                  <a:schemeClr val="tx1"/>
                </a:solidFill>
                <a:latin typeface="Arial"/>
                <a:cs typeface="Arial"/>
              </a:rPr>
              <a:t>is</a:t>
            </a:r>
            <a:r>
              <a:rPr lang="pt-PT" sz="1200" dirty="0">
                <a:solidFill>
                  <a:schemeClr val="tx1"/>
                </a:solidFill>
                <a:latin typeface="Arial"/>
                <a:cs typeface="Arial"/>
              </a:rPr>
              <a:t> </a:t>
            </a:r>
            <a:r>
              <a:rPr lang="pt-PT" sz="1200" dirty="0" err="1">
                <a:solidFill>
                  <a:schemeClr val="tx1"/>
                </a:solidFill>
                <a:latin typeface="Arial"/>
                <a:cs typeface="Arial"/>
              </a:rPr>
              <a:t>already</a:t>
            </a:r>
            <a:r>
              <a:rPr lang="pt-PT" sz="1200" dirty="0">
                <a:solidFill>
                  <a:schemeClr val="tx1"/>
                </a:solidFill>
                <a:latin typeface="Arial"/>
                <a:cs typeface="Arial"/>
              </a:rPr>
              <a:t> </a:t>
            </a:r>
            <a:r>
              <a:rPr lang="pt-PT" sz="1200" dirty="0" err="1">
                <a:solidFill>
                  <a:schemeClr val="tx1"/>
                </a:solidFill>
                <a:latin typeface="Arial"/>
                <a:cs typeface="Arial"/>
              </a:rPr>
              <a:t>configured</a:t>
            </a:r>
            <a:r>
              <a:rPr lang="pt-PT" sz="1200" dirty="0">
                <a:solidFill>
                  <a:schemeClr val="tx1"/>
                </a:solidFill>
                <a:latin typeface="Arial"/>
                <a:cs typeface="Arial"/>
              </a:rPr>
              <a:t> </a:t>
            </a:r>
            <a:r>
              <a:rPr lang="pt-PT" sz="1200" dirty="0" err="1">
                <a:solidFill>
                  <a:schemeClr val="tx1"/>
                </a:solidFill>
                <a:latin typeface="Arial"/>
                <a:cs typeface="Arial"/>
              </a:rPr>
              <a:t>with</a:t>
            </a:r>
            <a:r>
              <a:rPr lang="pt-PT" sz="1200" dirty="0">
                <a:solidFill>
                  <a:schemeClr val="tx1"/>
                </a:solidFill>
                <a:latin typeface="Arial"/>
                <a:cs typeface="Arial"/>
              </a:rPr>
              <a:t> </a:t>
            </a:r>
            <a:r>
              <a:rPr lang="pt-PT" sz="1200" dirty="0" err="1">
                <a:solidFill>
                  <a:schemeClr val="tx1"/>
                </a:solidFill>
                <a:latin typeface="Arial"/>
                <a:cs typeface="Arial"/>
              </a:rPr>
              <a:t>this</a:t>
            </a:r>
            <a:r>
              <a:rPr lang="pt-PT" sz="1200" dirty="0">
                <a:solidFill>
                  <a:schemeClr val="tx1"/>
                </a:solidFill>
                <a:latin typeface="Arial"/>
                <a:cs typeface="Arial"/>
              </a:rPr>
              <a:t> </a:t>
            </a:r>
            <a:r>
              <a:rPr lang="pt-PT" sz="1200" dirty="0" err="1">
                <a:solidFill>
                  <a:schemeClr val="tx1"/>
                </a:solidFill>
                <a:latin typeface="Arial"/>
                <a:cs typeface="Arial"/>
              </a:rPr>
              <a:t>size</a:t>
            </a:r>
            <a:r>
              <a:rPr lang="pt-PT" sz="1200" dirty="0">
                <a:solidFill>
                  <a:schemeClr val="tx1"/>
                </a:solidFill>
                <a:latin typeface="Arial"/>
                <a:cs typeface="Arial"/>
              </a:rPr>
              <a:t>. </a:t>
            </a:r>
            <a:r>
              <a:rPr lang="pt-PT" sz="1200" dirty="0" err="1">
                <a:solidFill>
                  <a:schemeClr val="tx1"/>
                </a:solidFill>
                <a:latin typeface="Arial"/>
                <a:cs typeface="Arial"/>
              </a:rPr>
              <a:t>However</a:t>
            </a:r>
            <a:r>
              <a:rPr lang="pt-PT" sz="1200" dirty="0">
                <a:solidFill>
                  <a:schemeClr val="tx1"/>
                </a:solidFill>
                <a:latin typeface="Arial"/>
                <a:cs typeface="Arial"/>
              </a:rPr>
              <a:t>, </a:t>
            </a:r>
            <a:r>
              <a:rPr lang="pt-PT" sz="1200" dirty="0" err="1">
                <a:solidFill>
                  <a:schemeClr val="tx1"/>
                </a:solidFill>
                <a:latin typeface="Arial"/>
                <a:cs typeface="Arial"/>
              </a:rPr>
              <a:t>if</a:t>
            </a:r>
            <a:r>
              <a:rPr lang="pt-PT" sz="1200" dirty="0">
                <a:solidFill>
                  <a:schemeClr val="tx1"/>
                </a:solidFill>
                <a:latin typeface="Arial"/>
                <a:cs typeface="Arial"/>
              </a:rPr>
              <a:t> </a:t>
            </a:r>
            <a:r>
              <a:rPr lang="pt-PT" sz="1200" dirty="0" err="1">
                <a:solidFill>
                  <a:schemeClr val="tx1"/>
                </a:solidFill>
                <a:latin typeface="Arial"/>
                <a:cs typeface="Arial"/>
              </a:rPr>
              <a:t>the</a:t>
            </a:r>
            <a:r>
              <a:rPr lang="pt-PT" sz="1200" dirty="0">
                <a:solidFill>
                  <a:schemeClr val="tx1"/>
                </a:solidFill>
                <a:latin typeface="Arial"/>
                <a:cs typeface="Arial"/>
              </a:rPr>
              <a:t> </a:t>
            </a:r>
            <a:r>
              <a:rPr lang="pt-PT" sz="1200" dirty="0" err="1">
                <a:solidFill>
                  <a:schemeClr val="tx1"/>
                </a:solidFill>
                <a:latin typeface="Arial"/>
                <a:cs typeface="Arial"/>
              </a:rPr>
              <a:t>author</a:t>
            </a:r>
            <a:r>
              <a:rPr lang="pt-PT" sz="1200" dirty="0">
                <a:solidFill>
                  <a:schemeClr val="tx1"/>
                </a:solidFill>
                <a:latin typeface="Arial"/>
                <a:cs typeface="Arial"/>
              </a:rPr>
              <a:t> uses </a:t>
            </a:r>
            <a:r>
              <a:rPr lang="pt-PT" sz="1200" dirty="0" err="1">
                <a:solidFill>
                  <a:schemeClr val="tx1"/>
                </a:solidFill>
                <a:latin typeface="Arial"/>
                <a:cs typeface="Arial"/>
              </a:rPr>
              <a:t>this</a:t>
            </a:r>
            <a:r>
              <a:rPr lang="pt-PT" sz="1200" dirty="0">
                <a:solidFill>
                  <a:schemeClr val="tx1"/>
                </a:solidFill>
                <a:latin typeface="Arial"/>
                <a:cs typeface="Arial"/>
              </a:rPr>
              <a:t> </a:t>
            </a:r>
            <a:r>
              <a:rPr lang="pt-PT" sz="1200" dirty="0" err="1">
                <a:solidFill>
                  <a:schemeClr val="tx1"/>
                </a:solidFill>
                <a:latin typeface="Arial"/>
                <a:cs typeface="Arial"/>
              </a:rPr>
              <a:t>template</a:t>
            </a:r>
            <a:r>
              <a:rPr lang="pt-PT" sz="1200" dirty="0">
                <a:solidFill>
                  <a:schemeClr val="tx1"/>
                </a:solidFill>
                <a:latin typeface="Arial"/>
                <a:cs typeface="Arial"/>
              </a:rPr>
              <a:t> </a:t>
            </a:r>
            <a:r>
              <a:rPr lang="pt-PT" sz="1200" dirty="0" err="1">
                <a:solidFill>
                  <a:schemeClr val="tx1"/>
                </a:solidFill>
                <a:latin typeface="Arial"/>
                <a:cs typeface="Arial"/>
              </a:rPr>
              <a:t>only</a:t>
            </a:r>
            <a:r>
              <a:rPr lang="pt-PT" sz="1200" dirty="0">
                <a:solidFill>
                  <a:schemeClr val="tx1"/>
                </a:solidFill>
                <a:latin typeface="Arial"/>
                <a:cs typeface="Arial"/>
              </a:rPr>
              <a:t> as a </a:t>
            </a:r>
            <a:r>
              <a:rPr lang="pt-PT" sz="1200" dirty="0" err="1">
                <a:solidFill>
                  <a:schemeClr val="tx1"/>
                </a:solidFill>
                <a:latin typeface="Arial"/>
                <a:cs typeface="Arial"/>
              </a:rPr>
              <a:t>reference</a:t>
            </a:r>
            <a:r>
              <a:rPr lang="pt-PT" sz="1200" dirty="0">
                <a:solidFill>
                  <a:schemeClr val="tx1"/>
                </a:solidFill>
                <a:latin typeface="Arial"/>
                <a:cs typeface="Arial"/>
              </a:rPr>
              <a:t> </a:t>
            </a:r>
            <a:r>
              <a:rPr lang="pt-PT" sz="1200" dirty="0" err="1">
                <a:solidFill>
                  <a:schemeClr val="tx1"/>
                </a:solidFill>
                <a:latin typeface="Arial"/>
                <a:cs typeface="Arial"/>
              </a:rPr>
              <a:t>and</a:t>
            </a:r>
            <a:r>
              <a:rPr lang="pt-PT" sz="1200" dirty="0">
                <a:solidFill>
                  <a:schemeClr val="tx1"/>
                </a:solidFill>
                <a:latin typeface="Arial"/>
                <a:cs typeface="Arial"/>
              </a:rPr>
              <a:t> </a:t>
            </a:r>
            <a:r>
              <a:rPr lang="pt-PT" sz="1200" dirty="0" err="1">
                <a:solidFill>
                  <a:schemeClr val="tx1"/>
                </a:solidFill>
                <a:latin typeface="Arial"/>
                <a:cs typeface="Arial"/>
              </a:rPr>
              <a:t>wants</a:t>
            </a:r>
            <a:r>
              <a:rPr lang="pt-PT" sz="1200" dirty="0">
                <a:solidFill>
                  <a:schemeClr val="tx1"/>
                </a:solidFill>
                <a:latin typeface="Arial"/>
                <a:cs typeface="Arial"/>
              </a:rPr>
              <a:t> to </a:t>
            </a:r>
            <a:r>
              <a:rPr lang="pt-PT" sz="1200" dirty="0" err="1">
                <a:solidFill>
                  <a:schemeClr val="tx1"/>
                </a:solidFill>
                <a:latin typeface="Arial"/>
                <a:cs typeface="Arial"/>
              </a:rPr>
              <a:t>create</a:t>
            </a:r>
            <a:r>
              <a:rPr lang="pt-PT" sz="1200" dirty="0">
                <a:solidFill>
                  <a:schemeClr val="tx1"/>
                </a:solidFill>
                <a:latin typeface="Arial"/>
                <a:cs typeface="Arial"/>
              </a:rPr>
              <a:t> </a:t>
            </a:r>
            <a:r>
              <a:rPr lang="pt-PT" sz="1200" dirty="0" err="1">
                <a:solidFill>
                  <a:schemeClr val="tx1"/>
                </a:solidFill>
                <a:latin typeface="Arial"/>
                <a:cs typeface="Arial"/>
              </a:rPr>
              <a:t>his</a:t>
            </a:r>
            <a:r>
              <a:rPr lang="pt-PT" sz="1200" dirty="0">
                <a:solidFill>
                  <a:schemeClr val="tx1"/>
                </a:solidFill>
                <a:latin typeface="Arial"/>
                <a:cs typeface="Arial"/>
              </a:rPr>
              <a:t> poster in a </a:t>
            </a:r>
            <a:r>
              <a:rPr lang="pt-PT" sz="1200" dirty="0" err="1">
                <a:solidFill>
                  <a:schemeClr val="tx1"/>
                </a:solidFill>
                <a:latin typeface="Arial"/>
                <a:cs typeface="Arial"/>
              </a:rPr>
              <a:t>new</a:t>
            </a:r>
            <a:r>
              <a:rPr lang="pt-PT" sz="1200" dirty="0">
                <a:solidFill>
                  <a:schemeClr val="tx1"/>
                </a:solidFill>
                <a:latin typeface="Arial"/>
                <a:cs typeface="Arial"/>
              </a:rPr>
              <a:t> </a:t>
            </a:r>
            <a:r>
              <a:rPr lang="pt-PT" sz="1200" dirty="0" err="1">
                <a:solidFill>
                  <a:schemeClr val="tx1"/>
                </a:solidFill>
                <a:latin typeface="Arial"/>
                <a:cs typeface="Arial"/>
              </a:rPr>
              <a:t>Powerpoint</a:t>
            </a:r>
            <a:r>
              <a:rPr lang="pt-PT" sz="1200" dirty="0">
                <a:solidFill>
                  <a:schemeClr val="tx1"/>
                </a:solidFill>
                <a:latin typeface="Arial"/>
                <a:cs typeface="Arial"/>
              </a:rPr>
              <a:t> </a:t>
            </a:r>
            <a:r>
              <a:rPr lang="pt-PT" sz="1200" dirty="0" err="1">
                <a:solidFill>
                  <a:schemeClr val="tx1"/>
                </a:solidFill>
                <a:latin typeface="Arial"/>
                <a:cs typeface="Arial"/>
              </a:rPr>
              <a:t>document</a:t>
            </a:r>
            <a:r>
              <a:rPr lang="pt-PT" sz="1200" dirty="0">
                <a:solidFill>
                  <a:schemeClr val="tx1"/>
                </a:solidFill>
                <a:latin typeface="Arial"/>
                <a:cs typeface="Arial"/>
              </a:rPr>
              <a:t>, </a:t>
            </a:r>
            <a:r>
              <a:rPr lang="pt-PT" sz="1200" dirty="0" err="1">
                <a:solidFill>
                  <a:schemeClr val="tx1"/>
                </a:solidFill>
                <a:latin typeface="Arial"/>
                <a:cs typeface="Arial"/>
              </a:rPr>
              <a:t>he</a:t>
            </a:r>
            <a:r>
              <a:rPr lang="pt-PT" sz="1200" dirty="0">
                <a:solidFill>
                  <a:schemeClr val="tx1"/>
                </a:solidFill>
                <a:latin typeface="Arial"/>
                <a:cs typeface="Arial"/>
              </a:rPr>
              <a:t> can </a:t>
            </a:r>
            <a:r>
              <a:rPr lang="pt-PT" sz="1200" dirty="0" err="1">
                <a:solidFill>
                  <a:schemeClr val="tx1"/>
                </a:solidFill>
                <a:latin typeface="Arial"/>
                <a:cs typeface="Arial"/>
              </a:rPr>
              <a:t>adjust</a:t>
            </a:r>
            <a:r>
              <a:rPr lang="pt-PT" sz="1200" dirty="0">
                <a:solidFill>
                  <a:schemeClr val="tx1"/>
                </a:solidFill>
                <a:latin typeface="Arial"/>
                <a:cs typeface="Arial"/>
              </a:rPr>
              <a:t> </a:t>
            </a:r>
            <a:r>
              <a:rPr lang="pt-PT" sz="1200" dirty="0" err="1">
                <a:solidFill>
                  <a:schemeClr val="tx1"/>
                </a:solidFill>
                <a:latin typeface="Arial"/>
                <a:cs typeface="Arial"/>
              </a:rPr>
              <a:t>the</a:t>
            </a:r>
            <a:r>
              <a:rPr lang="pt-PT" sz="1200" dirty="0">
                <a:solidFill>
                  <a:schemeClr val="tx1"/>
                </a:solidFill>
                <a:latin typeface="Arial"/>
                <a:cs typeface="Arial"/>
              </a:rPr>
              <a:t> </a:t>
            </a:r>
            <a:r>
              <a:rPr lang="pt-PT" sz="1200" dirty="0" err="1">
                <a:solidFill>
                  <a:schemeClr val="tx1"/>
                </a:solidFill>
                <a:latin typeface="Arial"/>
                <a:cs typeface="Arial"/>
              </a:rPr>
              <a:t>size</a:t>
            </a:r>
            <a:r>
              <a:rPr lang="pt-PT" sz="1200" dirty="0">
                <a:solidFill>
                  <a:schemeClr val="tx1"/>
                </a:solidFill>
                <a:latin typeface="Arial"/>
                <a:cs typeface="Arial"/>
              </a:rPr>
              <a:t> </a:t>
            </a:r>
            <a:r>
              <a:rPr lang="pt-PT" sz="1200" dirty="0" err="1">
                <a:solidFill>
                  <a:schemeClr val="tx1"/>
                </a:solidFill>
                <a:latin typeface="Arial"/>
                <a:cs typeface="Arial"/>
              </a:rPr>
              <a:t>manually</a:t>
            </a:r>
            <a:r>
              <a:rPr lang="pt-PT" sz="1200" dirty="0">
                <a:solidFill>
                  <a:schemeClr val="tx1"/>
                </a:solidFill>
                <a:latin typeface="Arial"/>
                <a:cs typeface="Arial"/>
              </a:rPr>
              <a:t> </a:t>
            </a:r>
            <a:r>
              <a:rPr lang="pt-PT" sz="1200" dirty="0" err="1">
                <a:solidFill>
                  <a:schemeClr val="tx1"/>
                </a:solidFill>
                <a:latin typeface="Arial"/>
                <a:cs typeface="Arial"/>
              </a:rPr>
              <a:t>by</a:t>
            </a:r>
            <a:r>
              <a:rPr lang="pt-PT" sz="1200" dirty="0">
                <a:solidFill>
                  <a:schemeClr val="tx1"/>
                </a:solidFill>
                <a:latin typeface="Arial"/>
                <a:cs typeface="Arial"/>
              </a:rPr>
              <a:t> </a:t>
            </a:r>
            <a:r>
              <a:rPr lang="pt-PT" sz="1200" dirty="0" err="1">
                <a:solidFill>
                  <a:schemeClr val="tx1"/>
                </a:solidFill>
                <a:latin typeface="Arial"/>
                <a:cs typeface="Arial"/>
              </a:rPr>
              <a:t>clicking</a:t>
            </a:r>
            <a:r>
              <a:rPr lang="pt-PT" sz="1200" dirty="0">
                <a:solidFill>
                  <a:schemeClr val="tx1"/>
                </a:solidFill>
                <a:latin typeface="Arial"/>
                <a:cs typeface="Arial"/>
              </a:rPr>
              <a:t> </a:t>
            </a:r>
            <a:r>
              <a:rPr lang="pt-PT" sz="1200" dirty="0" err="1">
                <a:solidFill>
                  <a:schemeClr val="tx1"/>
                </a:solidFill>
                <a:latin typeface="Arial"/>
                <a:cs typeface="Arial"/>
              </a:rPr>
              <a:t>on</a:t>
            </a:r>
            <a:r>
              <a:rPr lang="pt-PT" sz="1200" dirty="0">
                <a:solidFill>
                  <a:schemeClr val="tx1"/>
                </a:solidFill>
                <a:latin typeface="Arial"/>
                <a:cs typeface="Arial"/>
              </a:rPr>
              <a:t> </a:t>
            </a:r>
            <a:r>
              <a:rPr lang="pt-PT" sz="1200" dirty="0" err="1">
                <a:solidFill>
                  <a:schemeClr val="tx1"/>
                </a:solidFill>
                <a:latin typeface="Arial"/>
                <a:cs typeface="Arial"/>
              </a:rPr>
              <a:t>the</a:t>
            </a:r>
            <a:r>
              <a:rPr lang="pt-PT" sz="1200" dirty="0">
                <a:solidFill>
                  <a:schemeClr val="tx1"/>
                </a:solidFill>
                <a:latin typeface="Arial"/>
                <a:cs typeface="Arial"/>
              </a:rPr>
              <a:t> </a:t>
            </a:r>
            <a:r>
              <a:rPr lang="pt-PT" sz="1200" dirty="0" err="1">
                <a:solidFill>
                  <a:schemeClr val="tx1"/>
                </a:solidFill>
                <a:latin typeface="Arial"/>
                <a:cs typeface="Arial"/>
              </a:rPr>
              <a:t>structure</a:t>
            </a:r>
            <a:r>
              <a:rPr lang="pt-PT" sz="1200" dirty="0">
                <a:solidFill>
                  <a:schemeClr val="tx1"/>
                </a:solidFill>
                <a:latin typeface="Arial"/>
                <a:cs typeface="Arial"/>
              </a:rPr>
              <a:t> </a:t>
            </a:r>
            <a:r>
              <a:rPr lang="pt-PT" sz="1200" dirty="0" err="1">
                <a:solidFill>
                  <a:schemeClr val="tx1"/>
                </a:solidFill>
                <a:latin typeface="Arial"/>
                <a:cs typeface="Arial"/>
              </a:rPr>
              <a:t>tab</a:t>
            </a:r>
            <a:r>
              <a:rPr lang="pt-PT" sz="1200" dirty="0">
                <a:solidFill>
                  <a:schemeClr val="tx1"/>
                </a:solidFill>
                <a:latin typeface="Arial"/>
                <a:cs typeface="Arial"/>
              </a:rPr>
              <a:t> </a:t>
            </a:r>
            <a:r>
              <a:rPr lang="pt-PT" sz="1200" dirty="0" err="1">
                <a:solidFill>
                  <a:schemeClr val="tx1"/>
                </a:solidFill>
                <a:latin typeface="Arial"/>
                <a:cs typeface="Arial"/>
              </a:rPr>
              <a:t>and</a:t>
            </a:r>
            <a:r>
              <a:rPr lang="pt-PT" sz="1200" dirty="0">
                <a:solidFill>
                  <a:schemeClr val="tx1"/>
                </a:solidFill>
                <a:latin typeface="Arial"/>
                <a:cs typeface="Arial"/>
              </a:rPr>
              <a:t> </a:t>
            </a:r>
            <a:r>
              <a:rPr lang="pt-PT" sz="1200" dirty="0" err="1">
                <a:solidFill>
                  <a:schemeClr val="tx1"/>
                </a:solidFill>
                <a:latin typeface="Arial"/>
                <a:cs typeface="Arial"/>
              </a:rPr>
              <a:t>then</a:t>
            </a:r>
            <a:r>
              <a:rPr lang="pt-PT" sz="1200" dirty="0">
                <a:solidFill>
                  <a:schemeClr val="tx1"/>
                </a:solidFill>
                <a:latin typeface="Arial"/>
                <a:cs typeface="Arial"/>
              </a:rPr>
              <a:t> </a:t>
            </a:r>
            <a:r>
              <a:rPr lang="pt-PT" sz="1200" dirty="0" err="1">
                <a:solidFill>
                  <a:schemeClr val="tx1"/>
                </a:solidFill>
                <a:latin typeface="Arial"/>
                <a:cs typeface="Arial"/>
              </a:rPr>
              <a:t>on</a:t>
            </a:r>
            <a:r>
              <a:rPr lang="pt-PT" sz="1200" dirty="0">
                <a:solidFill>
                  <a:schemeClr val="tx1"/>
                </a:solidFill>
                <a:latin typeface="Arial"/>
                <a:cs typeface="Arial"/>
              </a:rPr>
              <a:t> “Slide </a:t>
            </a:r>
            <a:r>
              <a:rPr lang="pt-PT" sz="1200" dirty="0" err="1">
                <a:solidFill>
                  <a:schemeClr val="tx1"/>
                </a:solidFill>
                <a:latin typeface="Arial"/>
                <a:cs typeface="Arial"/>
              </a:rPr>
              <a:t>Size</a:t>
            </a:r>
            <a:r>
              <a:rPr lang="pt-PT" sz="1200" dirty="0">
                <a:solidFill>
                  <a:schemeClr val="tx1"/>
                </a:solidFill>
                <a:latin typeface="Arial"/>
                <a:cs typeface="Arial"/>
              </a:rPr>
              <a:t>”.</a:t>
            </a:r>
            <a:endParaRPr lang="en-US" sz="1200" dirty="0">
              <a:solidFill>
                <a:schemeClr val="tx1"/>
              </a:solidFill>
              <a:latin typeface="Arial"/>
              <a:cs typeface="Arial"/>
            </a:endParaRPr>
          </a:p>
        </p:txBody>
      </p:sp>
      <p:sp>
        <p:nvSpPr>
          <p:cNvPr id="40" name="Subtítulo 2"/>
          <p:cNvSpPr txBox="1">
            <a:spLocks/>
          </p:cNvSpPr>
          <p:nvPr/>
        </p:nvSpPr>
        <p:spPr>
          <a:xfrm>
            <a:off x="6988521" y="4148077"/>
            <a:ext cx="6336187" cy="5642997"/>
          </a:xfrm>
          <a:prstGeom prst="rect">
            <a:avLst/>
          </a:prstGeom>
          <a:ln w="25400" cap="flat" cmpd="sng" algn="ctr">
            <a:noFill/>
            <a:prstDash val="solid"/>
          </a:ln>
        </p:spPr>
        <p:style>
          <a:lnRef idx="2">
            <a:schemeClr val="dk1"/>
          </a:lnRef>
          <a:fillRef idx="1">
            <a:schemeClr val="lt1"/>
          </a:fillRef>
          <a:effectRef idx="0">
            <a:schemeClr val="dk1"/>
          </a:effectRef>
          <a:fontRef idx="minor">
            <a:schemeClr val="dk1"/>
          </a:fontRef>
        </p:style>
        <p:txBody>
          <a:bodyPr vert="horz" lIns="91432" tIns="45716" rIns="91432" bIns="45716" rtlCol="0" anchor="t">
            <a:noAutofit/>
          </a:bodyPr>
          <a:lstStyle>
            <a:lvl1pPr marL="0" indent="0" algn="ctr" defTabSz="1828343" rtl="0" eaLnBrk="1" latinLnBrk="0" hangingPunct="1">
              <a:spcBef>
                <a:spcPct val="20000"/>
              </a:spcBef>
              <a:buFont typeface="Arial" pitchFamily="34" charset="0"/>
              <a:buNone/>
              <a:defRPr sz="6398" kern="1200">
                <a:solidFill>
                  <a:schemeClr val="tx1">
                    <a:tint val="75000"/>
                  </a:schemeClr>
                </a:solidFill>
                <a:latin typeface="+mn-lt"/>
                <a:ea typeface="+mn-ea"/>
                <a:cs typeface="+mn-cs"/>
              </a:defRPr>
            </a:lvl1pPr>
            <a:lvl2pPr marL="914171" indent="0" algn="ctr" defTabSz="1828343" rtl="0" eaLnBrk="1" latinLnBrk="0" hangingPunct="1">
              <a:spcBef>
                <a:spcPct val="20000"/>
              </a:spcBef>
              <a:buFont typeface="Arial" pitchFamily="34" charset="0"/>
              <a:buNone/>
              <a:defRPr sz="5599" kern="1200">
                <a:solidFill>
                  <a:schemeClr val="tx1">
                    <a:tint val="75000"/>
                  </a:schemeClr>
                </a:solidFill>
                <a:latin typeface="+mn-lt"/>
                <a:ea typeface="+mn-ea"/>
                <a:cs typeface="+mn-cs"/>
              </a:defRPr>
            </a:lvl2pPr>
            <a:lvl3pPr marL="1828343" indent="0" algn="ctr" defTabSz="1828343" rtl="0" eaLnBrk="1" latinLnBrk="0" hangingPunct="1">
              <a:spcBef>
                <a:spcPct val="20000"/>
              </a:spcBef>
              <a:buFont typeface="Arial" pitchFamily="34" charset="0"/>
              <a:buNone/>
              <a:defRPr sz="4799" kern="1200">
                <a:solidFill>
                  <a:schemeClr val="tx1">
                    <a:tint val="75000"/>
                  </a:schemeClr>
                </a:solidFill>
                <a:latin typeface="+mn-lt"/>
                <a:ea typeface="+mn-ea"/>
                <a:cs typeface="+mn-cs"/>
              </a:defRPr>
            </a:lvl3pPr>
            <a:lvl4pPr marL="2742514" indent="0" algn="ctr" defTabSz="1828343" rtl="0" eaLnBrk="1" latinLnBrk="0" hangingPunct="1">
              <a:spcBef>
                <a:spcPct val="20000"/>
              </a:spcBef>
              <a:buFont typeface="Arial" pitchFamily="34" charset="0"/>
              <a:buNone/>
              <a:defRPr sz="3999" kern="1200">
                <a:solidFill>
                  <a:schemeClr val="tx1">
                    <a:tint val="75000"/>
                  </a:schemeClr>
                </a:solidFill>
                <a:latin typeface="+mn-lt"/>
                <a:ea typeface="+mn-ea"/>
                <a:cs typeface="+mn-cs"/>
              </a:defRPr>
            </a:lvl4pPr>
            <a:lvl5pPr marL="3656686" indent="0" algn="ctr" defTabSz="1828343" rtl="0" eaLnBrk="1" latinLnBrk="0" hangingPunct="1">
              <a:spcBef>
                <a:spcPct val="20000"/>
              </a:spcBef>
              <a:buFont typeface="Arial" pitchFamily="34" charset="0"/>
              <a:buNone/>
              <a:defRPr sz="3999" kern="1200">
                <a:solidFill>
                  <a:schemeClr val="tx1">
                    <a:tint val="75000"/>
                  </a:schemeClr>
                </a:solidFill>
                <a:latin typeface="+mn-lt"/>
                <a:ea typeface="+mn-ea"/>
                <a:cs typeface="+mn-cs"/>
              </a:defRPr>
            </a:lvl5pPr>
            <a:lvl6pPr marL="4570857" indent="0" algn="ctr" defTabSz="1828343" rtl="0" eaLnBrk="1" latinLnBrk="0" hangingPunct="1">
              <a:spcBef>
                <a:spcPct val="20000"/>
              </a:spcBef>
              <a:buFont typeface="Arial" pitchFamily="34" charset="0"/>
              <a:buNone/>
              <a:defRPr sz="3999" kern="1200">
                <a:solidFill>
                  <a:schemeClr val="tx1">
                    <a:tint val="75000"/>
                  </a:schemeClr>
                </a:solidFill>
                <a:latin typeface="+mn-lt"/>
                <a:ea typeface="+mn-ea"/>
                <a:cs typeface="+mn-cs"/>
              </a:defRPr>
            </a:lvl6pPr>
            <a:lvl7pPr marL="5485028" indent="0" algn="ctr" defTabSz="1828343" rtl="0" eaLnBrk="1" latinLnBrk="0" hangingPunct="1">
              <a:spcBef>
                <a:spcPct val="20000"/>
              </a:spcBef>
              <a:buFont typeface="Arial" pitchFamily="34" charset="0"/>
              <a:buNone/>
              <a:defRPr sz="3999" kern="1200">
                <a:solidFill>
                  <a:schemeClr val="tx1">
                    <a:tint val="75000"/>
                  </a:schemeClr>
                </a:solidFill>
                <a:latin typeface="+mn-lt"/>
                <a:ea typeface="+mn-ea"/>
                <a:cs typeface="+mn-cs"/>
              </a:defRPr>
            </a:lvl7pPr>
            <a:lvl8pPr marL="6399200" indent="0" algn="ctr" defTabSz="1828343" rtl="0" eaLnBrk="1" latinLnBrk="0" hangingPunct="1">
              <a:spcBef>
                <a:spcPct val="20000"/>
              </a:spcBef>
              <a:buFont typeface="Arial" pitchFamily="34" charset="0"/>
              <a:buNone/>
              <a:defRPr sz="3999" kern="1200">
                <a:solidFill>
                  <a:schemeClr val="tx1">
                    <a:tint val="75000"/>
                  </a:schemeClr>
                </a:solidFill>
                <a:latin typeface="+mn-lt"/>
                <a:ea typeface="+mn-ea"/>
                <a:cs typeface="+mn-cs"/>
              </a:defRPr>
            </a:lvl8pPr>
            <a:lvl9pPr marL="7313371" indent="0" algn="ctr" defTabSz="1828343" rtl="0" eaLnBrk="1" latinLnBrk="0" hangingPunct="1">
              <a:spcBef>
                <a:spcPct val="20000"/>
              </a:spcBef>
              <a:buFont typeface="Arial" pitchFamily="34" charset="0"/>
              <a:buNone/>
              <a:defRPr sz="3999" kern="1200">
                <a:solidFill>
                  <a:schemeClr val="tx1">
                    <a:tint val="75000"/>
                  </a:schemeClr>
                </a:solidFill>
                <a:latin typeface="+mn-lt"/>
                <a:ea typeface="+mn-ea"/>
                <a:cs typeface="+mn-cs"/>
              </a:defRPr>
            </a:lvl9pPr>
          </a:lstStyle>
          <a:p>
            <a:pPr algn="just">
              <a:spcAft>
                <a:spcPts val="599"/>
              </a:spcAft>
            </a:pPr>
            <a:r>
              <a:rPr lang="pt-PT" sz="1800" b="1" dirty="0">
                <a:solidFill>
                  <a:srgbClr val="015963"/>
                </a:solidFill>
                <a:latin typeface="Arial"/>
                <a:cs typeface="Arial"/>
              </a:rPr>
              <a:t>4. </a:t>
            </a:r>
            <a:r>
              <a:rPr lang="pt-PT" sz="1800" b="1" dirty="0" err="1">
                <a:solidFill>
                  <a:srgbClr val="015963"/>
                </a:solidFill>
                <a:latin typeface="Arial"/>
                <a:cs typeface="Arial"/>
              </a:rPr>
              <a:t>Typography</a:t>
            </a:r>
            <a:r>
              <a:rPr lang="pt-PT" sz="1800" b="1" dirty="0">
                <a:solidFill>
                  <a:srgbClr val="015963"/>
                </a:solidFill>
                <a:latin typeface="Arial"/>
                <a:cs typeface="Arial"/>
              </a:rPr>
              <a:t> </a:t>
            </a:r>
            <a:r>
              <a:rPr lang="pt-PT" sz="1800" b="1" dirty="0" err="1">
                <a:solidFill>
                  <a:srgbClr val="015963"/>
                </a:solidFill>
                <a:latin typeface="Arial"/>
                <a:cs typeface="Arial"/>
              </a:rPr>
              <a:t>Recommendations</a:t>
            </a:r>
            <a:endParaRPr lang="pt-PT" sz="1800" b="1" dirty="0">
              <a:solidFill>
                <a:srgbClr val="015963"/>
              </a:solidFill>
              <a:latin typeface="Arial"/>
              <a:cs typeface="Arial"/>
            </a:endParaRPr>
          </a:p>
          <a:p>
            <a:pPr algn="just">
              <a:spcAft>
                <a:spcPts val="599"/>
              </a:spcAft>
            </a:pPr>
            <a:r>
              <a:rPr lang="pt-PT" sz="1200" dirty="0">
                <a:solidFill>
                  <a:schemeClr val="tx1"/>
                </a:solidFill>
                <a:latin typeface="Arial"/>
                <a:cs typeface="Arial"/>
              </a:rPr>
              <a:t>For </a:t>
            </a:r>
            <a:r>
              <a:rPr lang="pt-PT" sz="1200" dirty="0" err="1">
                <a:solidFill>
                  <a:schemeClr val="tx1"/>
                </a:solidFill>
                <a:latin typeface="Arial"/>
                <a:cs typeface="Arial"/>
              </a:rPr>
              <a:t>good</a:t>
            </a:r>
            <a:r>
              <a:rPr lang="pt-PT" sz="1200" dirty="0">
                <a:solidFill>
                  <a:schemeClr val="tx1"/>
                </a:solidFill>
                <a:latin typeface="Arial"/>
                <a:cs typeface="Arial"/>
              </a:rPr>
              <a:t> </a:t>
            </a:r>
            <a:r>
              <a:rPr lang="pt-PT" sz="1200" dirty="0" err="1">
                <a:solidFill>
                  <a:schemeClr val="tx1"/>
                </a:solidFill>
                <a:latin typeface="Arial"/>
                <a:cs typeface="Arial"/>
              </a:rPr>
              <a:t>reading</a:t>
            </a:r>
            <a:r>
              <a:rPr lang="pt-PT" sz="1200" dirty="0">
                <a:solidFill>
                  <a:schemeClr val="tx1"/>
                </a:solidFill>
                <a:latin typeface="Arial"/>
                <a:cs typeface="Arial"/>
              </a:rPr>
              <a:t> in digital media, </a:t>
            </a:r>
            <a:r>
              <a:rPr lang="pt-PT" sz="1200" dirty="0" err="1">
                <a:solidFill>
                  <a:schemeClr val="tx1"/>
                </a:solidFill>
                <a:latin typeface="Arial"/>
                <a:cs typeface="Arial"/>
              </a:rPr>
              <a:t>it</a:t>
            </a:r>
            <a:r>
              <a:rPr lang="pt-PT" sz="1200" dirty="0">
                <a:solidFill>
                  <a:schemeClr val="tx1"/>
                </a:solidFill>
                <a:latin typeface="Arial"/>
                <a:cs typeface="Arial"/>
              </a:rPr>
              <a:t> </a:t>
            </a:r>
            <a:r>
              <a:rPr lang="pt-PT" sz="1200" dirty="0" err="1">
                <a:solidFill>
                  <a:schemeClr val="tx1"/>
                </a:solidFill>
                <a:latin typeface="Arial"/>
                <a:cs typeface="Arial"/>
              </a:rPr>
              <a:t>is</a:t>
            </a:r>
            <a:r>
              <a:rPr lang="pt-PT" sz="1200" dirty="0">
                <a:solidFill>
                  <a:schemeClr val="tx1"/>
                </a:solidFill>
                <a:latin typeface="Arial"/>
                <a:cs typeface="Arial"/>
              </a:rPr>
              <a:t> </a:t>
            </a:r>
            <a:r>
              <a:rPr lang="pt-PT" sz="1200" dirty="0" err="1">
                <a:solidFill>
                  <a:schemeClr val="tx1"/>
                </a:solidFill>
                <a:latin typeface="Arial"/>
                <a:cs typeface="Arial"/>
              </a:rPr>
              <a:t>recommended</a:t>
            </a:r>
            <a:r>
              <a:rPr lang="pt-PT" sz="1200" dirty="0">
                <a:solidFill>
                  <a:schemeClr val="tx1"/>
                </a:solidFill>
                <a:latin typeface="Arial"/>
                <a:cs typeface="Arial"/>
              </a:rPr>
              <a:t> to use </a:t>
            </a:r>
            <a:r>
              <a:rPr lang="pt-PT" sz="1200" dirty="0" err="1">
                <a:solidFill>
                  <a:schemeClr val="tx1"/>
                </a:solidFill>
                <a:latin typeface="Arial"/>
                <a:cs typeface="Arial"/>
              </a:rPr>
              <a:t>sans-serif</a:t>
            </a:r>
            <a:r>
              <a:rPr lang="pt-PT" sz="1200" dirty="0">
                <a:solidFill>
                  <a:schemeClr val="tx1"/>
                </a:solidFill>
                <a:latin typeface="Arial"/>
                <a:cs typeface="Arial"/>
              </a:rPr>
              <a:t> </a:t>
            </a:r>
            <a:r>
              <a:rPr lang="pt-PT" sz="1200" dirty="0" err="1">
                <a:solidFill>
                  <a:schemeClr val="tx1"/>
                </a:solidFill>
                <a:latin typeface="Arial"/>
                <a:cs typeface="Arial"/>
              </a:rPr>
              <a:t>text</a:t>
            </a:r>
            <a:r>
              <a:rPr lang="pt-PT" sz="1200" dirty="0">
                <a:solidFill>
                  <a:schemeClr val="tx1"/>
                </a:solidFill>
                <a:latin typeface="Arial"/>
                <a:cs typeface="Arial"/>
              </a:rPr>
              <a:t> </a:t>
            </a:r>
            <a:r>
              <a:rPr lang="pt-PT" sz="1200" dirty="0" err="1">
                <a:solidFill>
                  <a:schemeClr val="tx1"/>
                </a:solidFill>
                <a:latin typeface="Arial"/>
                <a:cs typeface="Arial"/>
              </a:rPr>
              <a:t>fonts</a:t>
            </a:r>
            <a:r>
              <a:rPr lang="pt-PT" sz="1200" dirty="0">
                <a:solidFill>
                  <a:schemeClr val="tx1"/>
                </a:solidFill>
                <a:latin typeface="Arial"/>
                <a:cs typeface="Arial"/>
              </a:rPr>
              <a:t> </a:t>
            </a:r>
            <a:r>
              <a:rPr lang="pt-PT" sz="1200" dirty="0" err="1">
                <a:solidFill>
                  <a:schemeClr val="tx1"/>
                </a:solidFill>
                <a:latin typeface="Arial"/>
                <a:cs typeface="Arial"/>
              </a:rPr>
              <a:t>such</a:t>
            </a:r>
            <a:r>
              <a:rPr lang="pt-PT" sz="1200" dirty="0">
                <a:solidFill>
                  <a:schemeClr val="tx1"/>
                </a:solidFill>
                <a:latin typeface="Arial"/>
                <a:cs typeface="Arial"/>
              </a:rPr>
              <a:t> as </a:t>
            </a:r>
            <a:r>
              <a:rPr lang="pt-PT" sz="1200" dirty="0" err="1">
                <a:solidFill>
                  <a:schemeClr val="tx1"/>
                </a:solidFill>
                <a:latin typeface="Arial"/>
                <a:cs typeface="Arial"/>
              </a:rPr>
              <a:t>Arial</a:t>
            </a:r>
            <a:r>
              <a:rPr lang="pt-PT" sz="1200" dirty="0">
                <a:solidFill>
                  <a:schemeClr val="tx1"/>
                </a:solidFill>
                <a:latin typeface="Arial"/>
                <a:cs typeface="Arial"/>
              </a:rPr>
              <a:t> </a:t>
            </a:r>
            <a:r>
              <a:rPr lang="pt-PT" sz="1200" dirty="0" err="1">
                <a:solidFill>
                  <a:schemeClr val="tx1"/>
                </a:solidFill>
                <a:latin typeface="Arial"/>
                <a:cs typeface="Arial"/>
              </a:rPr>
              <a:t>and</a:t>
            </a:r>
            <a:r>
              <a:rPr lang="pt-PT" sz="1200" dirty="0">
                <a:solidFill>
                  <a:schemeClr val="tx1"/>
                </a:solidFill>
                <a:latin typeface="Arial"/>
                <a:cs typeface="Arial"/>
              </a:rPr>
              <a:t>/</a:t>
            </a:r>
            <a:r>
              <a:rPr lang="pt-PT" sz="1200" dirty="0" err="1">
                <a:solidFill>
                  <a:schemeClr val="tx1"/>
                </a:solidFill>
                <a:latin typeface="Arial"/>
                <a:cs typeface="Arial"/>
              </a:rPr>
              <a:t>or</a:t>
            </a:r>
            <a:r>
              <a:rPr lang="pt-PT" sz="1200" dirty="0">
                <a:solidFill>
                  <a:schemeClr val="tx1"/>
                </a:solidFill>
                <a:latin typeface="Arial"/>
                <a:cs typeface="Arial"/>
              </a:rPr>
              <a:t> </a:t>
            </a:r>
            <a:r>
              <a:rPr lang="pt-PT" sz="1200" dirty="0" err="1">
                <a:solidFill>
                  <a:schemeClr val="tx1"/>
                </a:solidFill>
                <a:latin typeface="Arial"/>
                <a:cs typeface="Arial"/>
              </a:rPr>
              <a:t>Helvetica</a:t>
            </a:r>
            <a:r>
              <a:rPr lang="pt-PT" sz="1200" dirty="0">
                <a:solidFill>
                  <a:schemeClr val="tx1"/>
                </a:solidFill>
                <a:latin typeface="Arial"/>
                <a:cs typeface="Arial"/>
              </a:rPr>
              <a:t> </a:t>
            </a:r>
            <a:r>
              <a:rPr lang="pt-PT" sz="1200" dirty="0" err="1">
                <a:solidFill>
                  <a:schemeClr val="tx1"/>
                </a:solidFill>
                <a:latin typeface="Arial"/>
                <a:cs typeface="Arial"/>
              </a:rPr>
              <a:t>and</a:t>
            </a:r>
            <a:r>
              <a:rPr lang="pt-PT" sz="1200" dirty="0">
                <a:solidFill>
                  <a:schemeClr val="tx1"/>
                </a:solidFill>
                <a:latin typeface="Arial"/>
                <a:cs typeface="Arial"/>
              </a:rPr>
              <a:t> </a:t>
            </a:r>
            <a:r>
              <a:rPr lang="pt-PT" sz="1200" dirty="0" err="1">
                <a:solidFill>
                  <a:schemeClr val="tx1"/>
                </a:solidFill>
                <a:latin typeface="Arial"/>
                <a:cs typeface="Arial"/>
              </a:rPr>
              <a:t>avoid</a:t>
            </a:r>
            <a:r>
              <a:rPr lang="pt-PT" sz="1200" dirty="0">
                <a:solidFill>
                  <a:schemeClr val="tx1"/>
                </a:solidFill>
                <a:latin typeface="Arial"/>
                <a:cs typeface="Arial"/>
              </a:rPr>
              <a:t> </a:t>
            </a:r>
            <a:r>
              <a:rPr lang="pt-PT" sz="1200" dirty="0" err="1">
                <a:solidFill>
                  <a:schemeClr val="tx1"/>
                </a:solidFill>
                <a:latin typeface="Arial"/>
                <a:cs typeface="Arial"/>
              </a:rPr>
              <a:t>using</a:t>
            </a:r>
            <a:r>
              <a:rPr lang="pt-PT" sz="1200" dirty="0">
                <a:solidFill>
                  <a:schemeClr val="tx1"/>
                </a:solidFill>
                <a:latin typeface="Arial"/>
                <a:cs typeface="Arial"/>
              </a:rPr>
              <a:t> </a:t>
            </a:r>
            <a:r>
              <a:rPr lang="pt-PT" sz="1200" dirty="0" err="1">
                <a:solidFill>
                  <a:schemeClr val="tx1"/>
                </a:solidFill>
                <a:latin typeface="Arial"/>
                <a:cs typeface="Arial"/>
              </a:rPr>
              <a:t>serif</a:t>
            </a:r>
            <a:r>
              <a:rPr lang="pt-PT" sz="1200" dirty="0">
                <a:solidFill>
                  <a:schemeClr val="tx1"/>
                </a:solidFill>
                <a:latin typeface="Arial"/>
                <a:cs typeface="Arial"/>
              </a:rPr>
              <a:t> </a:t>
            </a:r>
            <a:r>
              <a:rPr lang="pt-PT" sz="1200" dirty="0" err="1">
                <a:solidFill>
                  <a:schemeClr val="tx1"/>
                </a:solidFill>
                <a:latin typeface="Arial"/>
                <a:cs typeface="Arial"/>
              </a:rPr>
              <a:t>fonts</a:t>
            </a:r>
            <a:r>
              <a:rPr lang="pt-PT" sz="1200" dirty="0">
                <a:solidFill>
                  <a:schemeClr val="tx1"/>
                </a:solidFill>
                <a:latin typeface="Arial"/>
                <a:cs typeface="Arial"/>
              </a:rPr>
              <a:t> (Times New </a:t>
            </a:r>
            <a:r>
              <a:rPr lang="pt-PT" sz="1200" dirty="0" err="1">
                <a:solidFill>
                  <a:schemeClr val="tx1"/>
                </a:solidFill>
                <a:latin typeface="Arial"/>
                <a:cs typeface="Arial"/>
              </a:rPr>
              <a:t>Roman</a:t>
            </a:r>
            <a:r>
              <a:rPr lang="pt-PT" sz="1200" dirty="0">
                <a:solidFill>
                  <a:schemeClr val="tx1"/>
                </a:solidFill>
                <a:latin typeface="Arial"/>
                <a:cs typeface="Arial"/>
              </a:rPr>
              <a:t>, for </a:t>
            </a:r>
            <a:r>
              <a:rPr lang="pt-PT" sz="1200" dirty="0" err="1">
                <a:solidFill>
                  <a:schemeClr val="tx1"/>
                </a:solidFill>
                <a:latin typeface="Arial"/>
                <a:cs typeface="Arial"/>
              </a:rPr>
              <a:t>example</a:t>
            </a:r>
            <a:r>
              <a:rPr lang="pt-PT" sz="1200" dirty="0">
                <a:solidFill>
                  <a:schemeClr val="tx1"/>
                </a:solidFill>
                <a:latin typeface="Arial"/>
                <a:cs typeface="Arial"/>
              </a:rPr>
              <a:t>).</a:t>
            </a:r>
            <a:endParaRPr lang="en-US" sz="1200" dirty="0">
              <a:solidFill>
                <a:schemeClr val="tx1"/>
              </a:solidFill>
              <a:latin typeface="Arial"/>
              <a:cs typeface="Arial"/>
            </a:endParaRPr>
          </a:p>
          <a:p>
            <a:pPr algn="just">
              <a:spcAft>
                <a:spcPts val="599"/>
              </a:spcAft>
            </a:pPr>
            <a:endParaRPr lang="en-US" sz="1200" dirty="0">
              <a:solidFill>
                <a:schemeClr val="tx1"/>
              </a:solidFill>
              <a:latin typeface="Arial"/>
              <a:cs typeface="Arial"/>
            </a:endParaRPr>
          </a:p>
          <a:p>
            <a:pPr algn="just">
              <a:spcAft>
                <a:spcPts val="599"/>
              </a:spcAft>
            </a:pPr>
            <a:endParaRPr lang="en-US" sz="1200" dirty="0">
              <a:solidFill>
                <a:schemeClr val="tx1"/>
              </a:solidFill>
              <a:latin typeface="Arial"/>
              <a:cs typeface="Arial"/>
            </a:endParaRPr>
          </a:p>
          <a:p>
            <a:pPr algn="just">
              <a:spcAft>
                <a:spcPts val="599"/>
              </a:spcAft>
            </a:pPr>
            <a:endParaRPr lang="en-US" sz="1200" dirty="0">
              <a:solidFill>
                <a:schemeClr val="tx1"/>
              </a:solidFill>
              <a:latin typeface="Arial"/>
              <a:cs typeface="Arial"/>
            </a:endParaRPr>
          </a:p>
          <a:p>
            <a:pPr algn="just">
              <a:spcAft>
                <a:spcPts val="599"/>
              </a:spcAft>
            </a:pPr>
            <a:endParaRPr lang="en-US" sz="1200" dirty="0">
              <a:solidFill>
                <a:schemeClr val="tx1"/>
              </a:solidFill>
              <a:latin typeface="Arial"/>
              <a:cs typeface="Arial"/>
            </a:endParaRPr>
          </a:p>
          <a:p>
            <a:pPr algn="just">
              <a:spcAft>
                <a:spcPts val="599"/>
              </a:spcAft>
            </a:pPr>
            <a:endParaRPr lang="en-US" sz="1200" dirty="0">
              <a:solidFill>
                <a:schemeClr val="tx1"/>
              </a:solidFill>
              <a:latin typeface="Arial"/>
              <a:cs typeface="Arial"/>
            </a:endParaRPr>
          </a:p>
          <a:p>
            <a:pPr algn="just">
              <a:spcAft>
                <a:spcPts val="599"/>
              </a:spcAft>
            </a:pPr>
            <a:endParaRPr lang="en-US" sz="1200" dirty="0">
              <a:solidFill>
                <a:schemeClr val="tx1"/>
              </a:solidFill>
              <a:latin typeface="Arial"/>
              <a:cs typeface="Arial"/>
            </a:endParaRPr>
          </a:p>
          <a:p>
            <a:pPr algn="just">
              <a:spcAft>
                <a:spcPts val="599"/>
              </a:spcAft>
            </a:pPr>
            <a:endParaRPr lang="en-US" sz="1200" dirty="0">
              <a:solidFill>
                <a:schemeClr val="tx1"/>
              </a:solidFill>
              <a:latin typeface="Arial"/>
              <a:cs typeface="Arial"/>
            </a:endParaRPr>
          </a:p>
          <a:p>
            <a:pPr algn="just">
              <a:spcAft>
                <a:spcPts val="599"/>
              </a:spcAft>
            </a:pPr>
            <a:r>
              <a:rPr lang="en-US" sz="1200" dirty="0">
                <a:solidFill>
                  <a:schemeClr val="tx1"/>
                </a:solidFill>
                <a:latin typeface="Arial"/>
                <a:cs typeface="Arial"/>
              </a:rPr>
              <a:t>Serif text fonts are distinguished by the ornaments they have at the ends of the letters, which are pleasant in printed formats but, on the contrary, impair readability in digital </a:t>
            </a:r>
            <a:r>
              <a:rPr lang="en-US" sz="1200" dirty="0" smtClean="0">
                <a:solidFill>
                  <a:schemeClr val="tx1"/>
                </a:solidFill>
                <a:latin typeface="Arial"/>
                <a:cs typeface="Arial"/>
              </a:rPr>
              <a:t>formats.</a:t>
            </a:r>
          </a:p>
          <a:p>
            <a:pPr algn="just">
              <a:spcAft>
                <a:spcPts val="599"/>
              </a:spcAft>
            </a:pPr>
            <a:r>
              <a:rPr lang="en-US" sz="1200" dirty="0" smtClean="0">
                <a:solidFill>
                  <a:schemeClr val="tx1"/>
                </a:solidFill>
                <a:latin typeface="Arial"/>
                <a:cs typeface="Arial"/>
              </a:rPr>
              <a:t>For the sake of hierarchy in the content, titles, subtitles and the body of the text must be distinguished from each other by their size or thickness (bold). The body text of this template is in font size ’12’ and text font Arial.</a:t>
            </a:r>
          </a:p>
          <a:p>
            <a:pPr algn="just">
              <a:spcAft>
                <a:spcPts val="599"/>
              </a:spcAft>
            </a:pPr>
            <a:r>
              <a:rPr lang="en-US" sz="1200" b="1" dirty="0" smtClean="0">
                <a:solidFill>
                  <a:schemeClr val="tx1"/>
                </a:solidFill>
                <a:latin typeface="Arial"/>
                <a:cs typeface="Arial"/>
              </a:rPr>
              <a:t>Keep in mind that the perception of font size may vary depending on the text font you use.</a:t>
            </a:r>
          </a:p>
          <a:p>
            <a:pPr algn="just">
              <a:spcAft>
                <a:spcPts val="599"/>
              </a:spcAft>
            </a:pPr>
            <a:r>
              <a:rPr lang="en-US" sz="1200" dirty="0" smtClean="0">
                <a:solidFill>
                  <a:schemeClr val="tx1"/>
                </a:solidFill>
                <a:latin typeface="Arial"/>
                <a:cs typeface="Arial"/>
              </a:rPr>
              <a:t>Example 1 (Font size '12', Arial) – Optimal readability - Body text in this font size promotes an effective reading level. Titles and subtitles may be larger in size (at the authors' discretion).</a:t>
            </a:r>
          </a:p>
          <a:p>
            <a:pPr algn="just">
              <a:spcAft>
                <a:spcPts val="599"/>
              </a:spcAft>
            </a:pPr>
            <a:r>
              <a:rPr lang="en-US" sz="800" dirty="0" smtClean="0">
                <a:solidFill>
                  <a:schemeClr val="tx1"/>
                </a:solidFill>
                <a:latin typeface="Arial"/>
                <a:cs typeface="Arial"/>
              </a:rPr>
              <a:t>Example 2 (Font size ’8’, Arial) – Minimum legibility for reading on screen. Smaller texts such as bibliographic references or footnotes should not be smaller than this size.</a:t>
            </a:r>
            <a:endParaRPr lang="en-US" sz="800" dirty="0">
              <a:solidFill>
                <a:schemeClr val="tx1"/>
              </a:solidFill>
              <a:latin typeface="Arial"/>
              <a:cs typeface="Arial"/>
            </a:endParaRPr>
          </a:p>
        </p:txBody>
      </p:sp>
      <p:sp>
        <p:nvSpPr>
          <p:cNvPr id="21" name="Subtítulo 2"/>
          <p:cNvSpPr txBox="1">
            <a:spLocks/>
          </p:cNvSpPr>
          <p:nvPr/>
        </p:nvSpPr>
        <p:spPr>
          <a:xfrm>
            <a:off x="377810" y="13467953"/>
            <a:ext cx="6336187" cy="1675581"/>
          </a:xfrm>
          <a:prstGeom prst="rect">
            <a:avLst/>
          </a:prstGeom>
          <a:ln w="25400" cap="flat" cmpd="sng" algn="ctr">
            <a:noFill/>
            <a:prstDash val="solid"/>
          </a:ln>
        </p:spPr>
        <p:style>
          <a:lnRef idx="2">
            <a:schemeClr val="dk1"/>
          </a:lnRef>
          <a:fillRef idx="1">
            <a:schemeClr val="lt1"/>
          </a:fillRef>
          <a:effectRef idx="0">
            <a:schemeClr val="dk1"/>
          </a:effectRef>
          <a:fontRef idx="minor">
            <a:schemeClr val="dk1"/>
          </a:fontRef>
        </p:style>
        <p:txBody>
          <a:bodyPr vert="horz" lIns="91432" tIns="45716" rIns="91432" bIns="45716" rtlCol="0" anchor="t">
            <a:noAutofit/>
          </a:bodyPr>
          <a:lstStyle>
            <a:lvl1pPr marL="0" indent="0" algn="ctr" defTabSz="1828343" rtl="0" eaLnBrk="1" latinLnBrk="0" hangingPunct="1">
              <a:spcBef>
                <a:spcPct val="20000"/>
              </a:spcBef>
              <a:buFont typeface="Arial" pitchFamily="34" charset="0"/>
              <a:buNone/>
              <a:defRPr sz="6398" kern="1200">
                <a:solidFill>
                  <a:schemeClr val="tx1">
                    <a:tint val="75000"/>
                  </a:schemeClr>
                </a:solidFill>
                <a:latin typeface="+mn-lt"/>
                <a:ea typeface="+mn-ea"/>
                <a:cs typeface="+mn-cs"/>
              </a:defRPr>
            </a:lvl1pPr>
            <a:lvl2pPr marL="914171" indent="0" algn="ctr" defTabSz="1828343" rtl="0" eaLnBrk="1" latinLnBrk="0" hangingPunct="1">
              <a:spcBef>
                <a:spcPct val="20000"/>
              </a:spcBef>
              <a:buFont typeface="Arial" pitchFamily="34" charset="0"/>
              <a:buNone/>
              <a:defRPr sz="5599" kern="1200">
                <a:solidFill>
                  <a:schemeClr val="tx1">
                    <a:tint val="75000"/>
                  </a:schemeClr>
                </a:solidFill>
                <a:latin typeface="+mn-lt"/>
                <a:ea typeface="+mn-ea"/>
                <a:cs typeface="+mn-cs"/>
              </a:defRPr>
            </a:lvl2pPr>
            <a:lvl3pPr marL="1828343" indent="0" algn="ctr" defTabSz="1828343" rtl="0" eaLnBrk="1" latinLnBrk="0" hangingPunct="1">
              <a:spcBef>
                <a:spcPct val="20000"/>
              </a:spcBef>
              <a:buFont typeface="Arial" pitchFamily="34" charset="0"/>
              <a:buNone/>
              <a:defRPr sz="4799" kern="1200">
                <a:solidFill>
                  <a:schemeClr val="tx1">
                    <a:tint val="75000"/>
                  </a:schemeClr>
                </a:solidFill>
                <a:latin typeface="+mn-lt"/>
                <a:ea typeface="+mn-ea"/>
                <a:cs typeface="+mn-cs"/>
              </a:defRPr>
            </a:lvl3pPr>
            <a:lvl4pPr marL="2742514" indent="0" algn="ctr" defTabSz="1828343" rtl="0" eaLnBrk="1" latinLnBrk="0" hangingPunct="1">
              <a:spcBef>
                <a:spcPct val="20000"/>
              </a:spcBef>
              <a:buFont typeface="Arial" pitchFamily="34" charset="0"/>
              <a:buNone/>
              <a:defRPr sz="3999" kern="1200">
                <a:solidFill>
                  <a:schemeClr val="tx1">
                    <a:tint val="75000"/>
                  </a:schemeClr>
                </a:solidFill>
                <a:latin typeface="+mn-lt"/>
                <a:ea typeface="+mn-ea"/>
                <a:cs typeface="+mn-cs"/>
              </a:defRPr>
            </a:lvl4pPr>
            <a:lvl5pPr marL="3656686" indent="0" algn="ctr" defTabSz="1828343" rtl="0" eaLnBrk="1" latinLnBrk="0" hangingPunct="1">
              <a:spcBef>
                <a:spcPct val="20000"/>
              </a:spcBef>
              <a:buFont typeface="Arial" pitchFamily="34" charset="0"/>
              <a:buNone/>
              <a:defRPr sz="3999" kern="1200">
                <a:solidFill>
                  <a:schemeClr val="tx1">
                    <a:tint val="75000"/>
                  </a:schemeClr>
                </a:solidFill>
                <a:latin typeface="+mn-lt"/>
                <a:ea typeface="+mn-ea"/>
                <a:cs typeface="+mn-cs"/>
              </a:defRPr>
            </a:lvl5pPr>
            <a:lvl6pPr marL="4570857" indent="0" algn="ctr" defTabSz="1828343" rtl="0" eaLnBrk="1" latinLnBrk="0" hangingPunct="1">
              <a:spcBef>
                <a:spcPct val="20000"/>
              </a:spcBef>
              <a:buFont typeface="Arial" pitchFamily="34" charset="0"/>
              <a:buNone/>
              <a:defRPr sz="3999" kern="1200">
                <a:solidFill>
                  <a:schemeClr val="tx1">
                    <a:tint val="75000"/>
                  </a:schemeClr>
                </a:solidFill>
                <a:latin typeface="+mn-lt"/>
                <a:ea typeface="+mn-ea"/>
                <a:cs typeface="+mn-cs"/>
              </a:defRPr>
            </a:lvl6pPr>
            <a:lvl7pPr marL="5485028" indent="0" algn="ctr" defTabSz="1828343" rtl="0" eaLnBrk="1" latinLnBrk="0" hangingPunct="1">
              <a:spcBef>
                <a:spcPct val="20000"/>
              </a:spcBef>
              <a:buFont typeface="Arial" pitchFamily="34" charset="0"/>
              <a:buNone/>
              <a:defRPr sz="3999" kern="1200">
                <a:solidFill>
                  <a:schemeClr val="tx1">
                    <a:tint val="75000"/>
                  </a:schemeClr>
                </a:solidFill>
                <a:latin typeface="+mn-lt"/>
                <a:ea typeface="+mn-ea"/>
                <a:cs typeface="+mn-cs"/>
              </a:defRPr>
            </a:lvl7pPr>
            <a:lvl8pPr marL="6399200" indent="0" algn="ctr" defTabSz="1828343" rtl="0" eaLnBrk="1" latinLnBrk="0" hangingPunct="1">
              <a:spcBef>
                <a:spcPct val="20000"/>
              </a:spcBef>
              <a:buFont typeface="Arial" pitchFamily="34" charset="0"/>
              <a:buNone/>
              <a:defRPr sz="3999" kern="1200">
                <a:solidFill>
                  <a:schemeClr val="tx1">
                    <a:tint val="75000"/>
                  </a:schemeClr>
                </a:solidFill>
                <a:latin typeface="+mn-lt"/>
                <a:ea typeface="+mn-ea"/>
                <a:cs typeface="+mn-cs"/>
              </a:defRPr>
            </a:lvl8pPr>
            <a:lvl9pPr marL="7313371" indent="0" algn="ctr" defTabSz="1828343" rtl="0" eaLnBrk="1" latinLnBrk="0" hangingPunct="1">
              <a:spcBef>
                <a:spcPct val="20000"/>
              </a:spcBef>
              <a:buFont typeface="Arial" pitchFamily="34" charset="0"/>
              <a:buNone/>
              <a:defRPr sz="3999" kern="1200">
                <a:solidFill>
                  <a:schemeClr val="tx1">
                    <a:tint val="75000"/>
                  </a:schemeClr>
                </a:solidFill>
                <a:latin typeface="+mn-lt"/>
                <a:ea typeface="+mn-ea"/>
                <a:cs typeface="+mn-cs"/>
              </a:defRPr>
            </a:lvl9pPr>
          </a:lstStyle>
          <a:p>
            <a:pPr algn="just">
              <a:spcAft>
                <a:spcPts val="599"/>
              </a:spcAft>
            </a:pPr>
            <a:r>
              <a:rPr lang="pt-PT" sz="1800" b="1" dirty="0">
                <a:solidFill>
                  <a:schemeClr val="tx2"/>
                </a:solidFill>
                <a:latin typeface="Arial"/>
                <a:cs typeface="Arial"/>
              </a:rPr>
              <a:t>3. </a:t>
            </a:r>
            <a:r>
              <a:rPr lang="pt-PT" sz="1800" b="1" dirty="0" err="1">
                <a:solidFill>
                  <a:schemeClr val="tx2"/>
                </a:solidFill>
                <a:latin typeface="Arial"/>
                <a:cs typeface="Arial"/>
              </a:rPr>
              <a:t>Content</a:t>
            </a:r>
            <a:r>
              <a:rPr lang="pt-PT" sz="1800" b="1" dirty="0">
                <a:solidFill>
                  <a:schemeClr val="tx2"/>
                </a:solidFill>
                <a:latin typeface="Arial"/>
                <a:cs typeface="Arial"/>
              </a:rPr>
              <a:t> </a:t>
            </a:r>
            <a:r>
              <a:rPr lang="pt-PT" sz="1800" b="1" dirty="0" err="1">
                <a:solidFill>
                  <a:schemeClr val="tx2"/>
                </a:solidFill>
                <a:latin typeface="Arial"/>
                <a:cs typeface="Arial"/>
              </a:rPr>
              <a:t>S</a:t>
            </a:r>
            <a:r>
              <a:rPr lang="pt-PT" sz="1800" b="1" dirty="0" err="1" smtClean="0">
                <a:solidFill>
                  <a:schemeClr val="tx2"/>
                </a:solidFill>
                <a:latin typeface="Arial"/>
                <a:cs typeface="Arial"/>
              </a:rPr>
              <a:t>tructure</a:t>
            </a:r>
            <a:endParaRPr lang="pt-PT" sz="1800" b="1" dirty="0" smtClean="0">
              <a:solidFill>
                <a:schemeClr val="tx2"/>
              </a:solidFill>
              <a:latin typeface="Arial"/>
              <a:cs typeface="Arial"/>
            </a:endParaRPr>
          </a:p>
          <a:p>
            <a:pPr algn="just">
              <a:spcAft>
                <a:spcPts val="599"/>
              </a:spcAft>
            </a:pPr>
            <a:r>
              <a:rPr lang="pt-PT" sz="1200" dirty="0">
                <a:solidFill>
                  <a:schemeClr val="tx1"/>
                </a:solidFill>
                <a:latin typeface="Arial"/>
                <a:cs typeface="Arial"/>
              </a:rPr>
              <a:t>“</a:t>
            </a:r>
            <a:r>
              <a:rPr lang="pt-PT" sz="1200" dirty="0" err="1">
                <a:solidFill>
                  <a:schemeClr val="tx1"/>
                </a:solidFill>
                <a:latin typeface="Arial"/>
                <a:cs typeface="Arial"/>
              </a:rPr>
              <a:t>Breaking</a:t>
            </a:r>
            <a:r>
              <a:rPr lang="pt-PT" sz="1200" dirty="0">
                <a:solidFill>
                  <a:schemeClr val="tx1"/>
                </a:solidFill>
                <a:latin typeface="Arial"/>
                <a:cs typeface="Arial"/>
              </a:rPr>
              <a:t>” </a:t>
            </a:r>
            <a:r>
              <a:rPr lang="pt-PT" sz="1200" dirty="0" err="1">
                <a:solidFill>
                  <a:schemeClr val="tx1"/>
                </a:solidFill>
                <a:latin typeface="Arial"/>
                <a:cs typeface="Arial"/>
              </a:rPr>
              <a:t>very</a:t>
            </a:r>
            <a:r>
              <a:rPr lang="pt-PT" sz="1200" dirty="0">
                <a:solidFill>
                  <a:schemeClr val="tx1"/>
                </a:solidFill>
                <a:latin typeface="Arial"/>
                <a:cs typeface="Arial"/>
              </a:rPr>
              <a:t> </a:t>
            </a:r>
            <a:r>
              <a:rPr lang="pt-PT" sz="1200" dirty="0" err="1">
                <a:solidFill>
                  <a:schemeClr val="tx1"/>
                </a:solidFill>
                <a:latin typeface="Arial"/>
                <a:cs typeface="Arial"/>
              </a:rPr>
              <a:t>long</a:t>
            </a:r>
            <a:r>
              <a:rPr lang="pt-PT" sz="1200" dirty="0">
                <a:solidFill>
                  <a:schemeClr val="tx1"/>
                </a:solidFill>
                <a:latin typeface="Arial"/>
                <a:cs typeface="Arial"/>
              </a:rPr>
              <a:t> </a:t>
            </a:r>
            <a:r>
              <a:rPr lang="pt-PT" sz="1200" dirty="0" err="1">
                <a:solidFill>
                  <a:schemeClr val="tx1"/>
                </a:solidFill>
                <a:latin typeface="Arial"/>
                <a:cs typeface="Arial"/>
              </a:rPr>
              <a:t>texts</a:t>
            </a:r>
            <a:r>
              <a:rPr lang="pt-PT" sz="1200" dirty="0">
                <a:solidFill>
                  <a:schemeClr val="tx1"/>
                </a:solidFill>
                <a:latin typeface="Arial"/>
                <a:cs typeface="Arial"/>
              </a:rPr>
              <a:t> </a:t>
            </a:r>
            <a:r>
              <a:rPr lang="pt-PT" sz="1200" dirty="0" err="1">
                <a:solidFill>
                  <a:schemeClr val="tx1"/>
                </a:solidFill>
                <a:latin typeface="Arial"/>
                <a:cs typeface="Arial"/>
              </a:rPr>
              <a:t>into</a:t>
            </a:r>
            <a:r>
              <a:rPr lang="pt-PT" sz="1200" dirty="0">
                <a:solidFill>
                  <a:schemeClr val="tx1"/>
                </a:solidFill>
                <a:latin typeface="Arial"/>
                <a:cs typeface="Arial"/>
              </a:rPr>
              <a:t> </a:t>
            </a:r>
            <a:r>
              <a:rPr lang="pt-PT" sz="1200" dirty="0" err="1">
                <a:solidFill>
                  <a:schemeClr val="tx1"/>
                </a:solidFill>
                <a:latin typeface="Arial"/>
                <a:cs typeface="Arial"/>
              </a:rPr>
              <a:t>two</a:t>
            </a:r>
            <a:r>
              <a:rPr lang="pt-PT" sz="1200" dirty="0">
                <a:solidFill>
                  <a:schemeClr val="tx1"/>
                </a:solidFill>
                <a:latin typeface="Arial"/>
                <a:cs typeface="Arial"/>
              </a:rPr>
              <a:t> </a:t>
            </a:r>
            <a:r>
              <a:rPr lang="pt-PT" sz="1200" dirty="0" err="1">
                <a:solidFill>
                  <a:schemeClr val="tx1"/>
                </a:solidFill>
                <a:latin typeface="Arial"/>
                <a:cs typeface="Arial"/>
              </a:rPr>
              <a:t>columns</a:t>
            </a:r>
            <a:r>
              <a:rPr lang="pt-PT" sz="1200" dirty="0">
                <a:solidFill>
                  <a:schemeClr val="tx1"/>
                </a:solidFill>
                <a:latin typeface="Arial"/>
                <a:cs typeface="Arial"/>
              </a:rPr>
              <a:t> </a:t>
            </a:r>
            <a:r>
              <a:rPr lang="pt-PT" sz="1200" dirty="0" err="1">
                <a:solidFill>
                  <a:schemeClr val="tx1"/>
                </a:solidFill>
                <a:latin typeface="Arial"/>
                <a:cs typeface="Arial"/>
              </a:rPr>
              <a:t>makes</a:t>
            </a:r>
            <a:r>
              <a:rPr lang="pt-PT" sz="1200" dirty="0">
                <a:solidFill>
                  <a:schemeClr val="tx1"/>
                </a:solidFill>
                <a:latin typeface="Arial"/>
                <a:cs typeface="Arial"/>
              </a:rPr>
              <a:t> </a:t>
            </a:r>
            <a:r>
              <a:rPr lang="pt-PT" sz="1200" dirty="0" err="1">
                <a:solidFill>
                  <a:schemeClr val="tx1"/>
                </a:solidFill>
                <a:latin typeface="Arial"/>
                <a:cs typeface="Arial"/>
              </a:rPr>
              <a:t>them</a:t>
            </a:r>
            <a:r>
              <a:rPr lang="pt-PT" sz="1200" dirty="0">
                <a:solidFill>
                  <a:schemeClr val="tx1"/>
                </a:solidFill>
                <a:latin typeface="Arial"/>
                <a:cs typeface="Arial"/>
              </a:rPr>
              <a:t> </a:t>
            </a:r>
            <a:r>
              <a:rPr lang="pt-PT" sz="1200" dirty="0" err="1">
                <a:solidFill>
                  <a:schemeClr val="tx1"/>
                </a:solidFill>
                <a:latin typeface="Arial"/>
                <a:cs typeface="Arial"/>
              </a:rPr>
              <a:t>easier</a:t>
            </a:r>
            <a:r>
              <a:rPr lang="pt-PT" sz="1200" dirty="0">
                <a:solidFill>
                  <a:schemeClr val="tx1"/>
                </a:solidFill>
                <a:latin typeface="Arial"/>
                <a:cs typeface="Arial"/>
              </a:rPr>
              <a:t> to </a:t>
            </a:r>
            <a:r>
              <a:rPr lang="pt-PT" sz="1200" dirty="0" err="1">
                <a:solidFill>
                  <a:schemeClr val="tx1"/>
                </a:solidFill>
                <a:latin typeface="Arial"/>
                <a:cs typeface="Arial"/>
              </a:rPr>
              <a:t>read</a:t>
            </a:r>
            <a:r>
              <a:rPr lang="pt-PT" sz="1200" dirty="0">
                <a:solidFill>
                  <a:schemeClr val="tx1"/>
                </a:solidFill>
                <a:latin typeface="Arial"/>
                <a:cs typeface="Arial"/>
              </a:rPr>
              <a:t>, as </a:t>
            </a:r>
            <a:r>
              <a:rPr lang="pt-PT" sz="1200" dirty="0" err="1">
                <a:solidFill>
                  <a:schemeClr val="tx1"/>
                </a:solidFill>
                <a:latin typeface="Arial"/>
                <a:cs typeface="Arial"/>
              </a:rPr>
              <a:t>they</a:t>
            </a:r>
            <a:r>
              <a:rPr lang="pt-PT" sz="1200" dirty="0">
                <a:solidFill>
                  <a:schemeClr val="tx1"/>
                </a:solidFill>
                <a:latin typeface="Arial"/>
                <a:cs typeface="Arial"/>
              </a:rPr>
              <a:t> </a:t>
            </a:r>
            <a:r>
              <a:rPr lang="pt-PT" sz="1200" dirty="0" err="1">
                <a:solidFill>
                  <a:schemeClr val="tx1"/>
                </a:solidFill>
                <a:latin typeface="Arial"/>
                <a:cs typeface="Arial"/>
              </a:rPr>
              <a:t>prevent</a:t>
            </a:r>
            <a:r>
              <a:rPr lang="pt-PT" sz="1200" dirty="0">
                <a:solidFill>
                  <a:schemeClr val="tx1"/>
                </a:solidFill>
                <a:latin typeface="Arial"/>
                <a:cs typeface="Arial"/>
              </a:rPr>
              <a:t> </a:t>
            </a:r>
            <a:r>
              <a:rPr lang="pt-PT" sz="1200" dirty="0" err="1">
                <a:solidFill>
                  <a:schemeClr val="tx1"/>
                </a:solidFill>
                <a:latin typeface="Arial"/>
                <a:cs typeface="Arial"/>
              </a:rPr>
              <a:t>the</a:t>
            </a:r>
            <a:r>
              <a:rPr lang="pt-PT" sz="1200" dirty="0">
                <a:solidFill>
                  <a:schemeClr val="tx1"/>
                </a:solidFill>
                <a:latin typeface="Arial"/>
                <a:cs typeface="Arial"/>
              </a:rPr>
              <a:t> </a:t>
            </a:r>
            <a:r>
              <a:rPr lang="pt-PT" sz="1200" dirty="0" err="1">
                <a:solidFill>
                  <a:schemeClr val="tx1"/>
                </a:solidFill>
                <a:latin typeface="Arial"/>
                <a:cs typeface="Arial"/>
              </a:rPr>
              <a:t>reader</a:t>
            </a:r>
            <a:r>
              <a:rPr lang="pt-PT" sz="1200" dirty="0">
                <a:solidFill>
                  <a:schemeClr val="tx1"/>
                </a:solidFill>
                <a:latin typeface="Arial"/>
                <a:cs typeface="Arial"/>
              </a:rPr>
              <a:t> </a:t>
            </a:r>
            <a:r>
              <a:rPr lang="pt-PT" sz="1200" dirty="0" err="1">
                <a:solidFill>
                  <a:schemeClr val="tx1"/>
                </a:solidFill>
                <a:latin typeface="Arial"/>
                <a:cs typeface="Arial"/>
              </a:rPr>
              <a:t>from</a:t>
            </a:r>
            <a:r>
              <a:rPr lang="pt-PT" sz="1200" dirty="0">
                <a:solidFill>
                  <a:schemeClr val="tx1"/>
                </a:solidFill>
                <a:latin typeface="Arial"/>
                <a:cs typeface="Arial"/>
              </a:rPr>
              <a:t> </a:t>
            </a:r>
            <a:r>
              <a:rPr lang="pt-PT" sz="1200" dirty="0" err="1">
                <a:solidFill>
                  <a:schemeClr val="tx1"/>
                </a:solidFill>
                <a:latin typeface="Arial"/>
                <a:cs typeface="Arial"/>
              </a:rPr>
              <a:t>getting</a:t>
            </a:r>
            <a:r>
              <a:rPr lang="pt-PT" sz="1200" dirty="0">
                <a:solidFill>
                  <a:schemeClr val="tx1"/>
                </a:solidFill>
                <a:latin typeface="Arial"/>
                <a:cs typeface="Arial"/>
              </a:rPr>
              <a:t> </a:t>
            </a:r>
            <a:r>
              <a:rPr lang="pt-PT" sz="1200" dirty="0" err="1">
                <a:solidFill>
                  <a:schemeClr val="tx1"/>
                </a:solidFill>
                <a:latin typeface="Arial"/>
                <a:cs typeface="Arial"/>
              </a:rPr>
              <a:t>lost</a:t>
            </a:r>
            <a:r>
              <a:rPr lang="pt-PT" sz="1200" dirty="0">
                <a:solidFill>
                  <a:schemeClr val="tx1"/>
                </a:solidFill>
                <a:latin typeface="Arial"/>
                <a:cs typeface="Arial"/>
              </a:rPr>
              <a:t> </a:t>
            </a:r>
            <a:r>
              <a:rPr lang="pt-PT" sz="1200" dirty="0" err="1">
                <a:solidFill>
                  <a:schemeClr val="tx1"/>
                </a:solidFill>
                <a:latin typeface="Arial"/>
                <a:cs typeface="Arial"/>
              </a:rPr>
              <a:t>between</a:t>
            </a:r>
            <a:r>
              <a:rPr lang="pt-PT" sz="1200" dirty="0">
                <a:solidFill>
                  <a:schemeClr val="tx1"/>
                </a:solidFill>
                <a:latin typeface="Arial"/>
                <a:cs typeface="Arial"/>
              </a:rPr>
              <a:t> </a:t>
            </a:r>
            <a:r>
              <a:rPr lang="pt-PT" sz="1200" dirty="0" err="1">
                <a:solidFill>
                  <a:schemeClr val="tx1"/>
                </a:solidFill>
                <a:latin typeface="Arial"/>
                <a:cs typeface="Arial"/>
              </a:rPr>
              <a:t>the</a:t>
            </a:r>
            <a:r>
              <a:rPr lang="pt-PT" sz="1200" dirty="0">
                <a:solidFill>
                  <a:schemeClr val="tx1"/>
                </a:solidFill>
                <a:latin typeface="Arial"/>
                <a:cs typeface="Arial"/>
              </a:rPr>
              <a:t> </a:t>
            </a:r>
            <a:r>
              <a:rPr lang="pt-PT" sz="1200" dirty="0" err="1">
                <a:solidFill>
                  <a:schemeClr val="tx1"/>
                </a:solidFill>
                <a:latin typeface="Arial"/>
                <a:cs typeface="Arial"/>
              </a:rPr>
              <a:t>lines</a:t>
            </a:r>
            <a:r>
              <a:rPr lang="pt-PT" sz="1200" dirty="0">
                <a:solidFill>
                  <a:schemeClr val="tx1"/>
                </a:solidFill>
                <a:latin typeface="Arial"/>
                <a:cs typeface="Arial"/>
              </a:rPr>
              <a:t> </a:t>
            </a:r>
            <a:r>
              <a:rPr lang="pt-PT" sz="1200" dirty="0" err="1">
                <a:solidFill>
                  <a:schemeClr val="tx1"/>
                </a:solidFill>
                <a:latin typeface="Arial"/>
                <a:cs typeface="Arial"/>
              </a:rPr>
              <a:t>of</a:t>
            </a:r>
            <a:r>
              <a:rPr lang="pt-PT" sz="1200" dirty="0">
                <a:solidFill>
                  <a:schemeClr val="tx1"/>
                </a:solidFill>
                <a:latin typeface="Arial"/>
                <a:cs typeface="Arial"/>
              </a:rPr>
              <a:t> </a:t>
            </a:r>
            <a:r>
              <a:rPr lang="pt-PT" sz="1200" dirty="0" err="1">
                <a:solidFill>
                  <a:schemeClr val="tx1"/>
                </a:solidFill>
                <a:latin typeface="Arial"/>
                <a:cs typeface="Arial"/>
              </a:rPr>
              <a:t>text</a:t>
            </a:r>
            <a:r>
              <a:rPr lang="pt-PT" sz="1200" dirty="0">
                <a:solidFill>
                  <a:schemeClr val="tx1"/>
                </a:solidFill>
                <a:latin typeface="Arial"/>
                <a:cs typeface="Arial"/>
              </a:rPr>
              <a:t>. </a:t>
            </a:r>
            <a:r>
              <a:rPr lang="pt-PT" sz="1200" dirty="0" err="1">
                <a:solidFill>
                  <a:schemeClr val="tx1"/>
                </a:solidFill>
                <a:latin typeface="Arial"/>
                <a:cs typeface="Arial"/>
              </a:rPr>
              <a:t>It</a:t>
            </a:r>
            <a:r>
              <a:rPr lang="pt-PT" sz="1200" dirty="0">
                <a:solidFill>
                  <a:schemeClr val="tx1"/>
                </a:solidFill>
                <a:latin typeface="Arial"/>
                <a:cs typeface="Arial"/>
              </a:rPr>
              <a:t> </a:t>
            </a:r>
            <a:r>
              <a:rPr lang="pt-PT" sz="1200" dirty="0" err="1">
                <a:solidFill>
                  <a:schemeClr val="tx1"/>
                </a:solidFill>
                <a:latin typeface="Arial"/>
                <a:cs typeface="Arial"/>
              </a:rPr>
              <a:t>is</a:t>
            </a:r>
            <a:r>
              <a:rPr lang="pt-PT" sz="1200" dirty="0">
                <a:solidFill>
                  <a:schemeClr val="tx1"/>
                </a:solidFill>
                <a:latin typeface="Arial"/>
                <a:cs typeface="Arial"/>
              </a:rPr>
              <a:t> </a:t>
            </a:r>
            <a:r>
              <a:rPr lang="pt-PT" sz="1200" dirty="0" err="1">
                <a:solidFill>
                  <a:schemeClr val="tx1"/>
                </a:solidFill>
                <a:latin typeface="Arial"/>
                <a:cs typeface="Arial"/>
              </a:rPr>
              <a:t>therefore</a:t>
            </a:r>
            <a:r>
              <a:rPr lang="pt-PT" sz="1200" dirty="0">
                <a:solidFill>
                  <a:schemeClr val="tx1"/>
                </a:solidFill>
                <a:latin typeface="Arial"/>
                <a:cs typeface="Arial"/>
              </a:rPr>
              <a:t> </a:t>
            </a:r>
            <a:r>
              <a:rPr lang="pt-PT" sz="1200" dirty="0" err="1">
                <a:solidFill>
                  <a:schemeClr val="tx1"/>
                </a:solidFill>
                <a:latin typeface="Arial"/>
                <a:cs typeface="Arial"/>
              </a:rPr>
              <a:t>recommended</a:t>
            </a:r>
            <a:r>
              <a:rPr lang="pt-PT" sz="1200" dirty="0">
                <a:solidFill>
                  <a:schemeClr val="tx1"/>
                </a:solidFill>
                <a:latin typeface="Arial"/>
                <a:cs typeface="Arial"/>
              </a:rPr>
              <a:t> </a:t>
            </a:r>
            <a:r>
              <a:rPr lang="pt-PT" sz="1200" dirty="0" err="1">
                <a:solidFill>
                  <a:schemeClr val="tx1"/>
                </a:solidFill>
                <a:latin typeface="Arial"/>
                <a:cs typeface="Arial"/>
              </a:rPr>
              <a:t>that</a:t>
            </a:r>
            <a:r>
              <a:rPr lang="pt-PT" sz="1200" dirty="0">
                <a:solidFill>
                  <a:schemeClr val="tx1"/>
                </a:solidFill>
                <a:latin typeface="Arial"/>
                <a:cs typeface="Arial"/>
              </a:rPr>
              <a:t> </a:t>
            </a:r>
            <a:r>
              <a:rPr lang="pt-PT" sz="1200" dirty="0" err="1">
                <a:solidFill>
                  <a:schemeClr val="tx1"/>
                </a:solidFill>
                <a:latin typeface="Arial"/>
                <a:cs typeface="Arial"/>
              </a:rPr>
              <a:t>long</a:t>
            </a:r>
            <a:r>
              <a:rPr lang="pt-PT" sz="1200" dirty="0">
                <a:solidFill>
                  <a:schemeClr val="tx1"/>
                </a:solidFill>
                <a:latin typeface="Arial"/>
                <a:cs typeface="Arial"/>
              </a:rPr>
              <a:t> </a:t>
            </a:r>
            <a:r>
              <a:rPr lang="pt-PT" sz="1200" dirty="0" err="1">
                <a:solidFill>
                  <a:schemeClr val="tx1"/>
                </a:solidFill>
                <a:latin typeface="Arial"/>
                <a:cs typeface="Arial"/>
              </a:rPr>
              <a:t>blocks</a:t>
            </a:r>
            <a:r>
              <a:rPr lang="pt-PT" sz="1200" dirty="0">
                <a:solidFill>
                  <a:schemeClr val="tx1"/>
                </a:solidFill>
                <a:latin typeface="Arial"/>
                <a:cs typeface="Arial"/>
              </a:rPr>
              <a:t> </a:t>
            </a:r>
            <a:r>
              <a:rPr lang="pt-PT" sz="1200" dirty="0" err="1">
                <a:solidFill>
                  <a:schemeClr val="tx1"/>
                </a:solidFill>
                <a:latin typeface="Arial"/>
                <a:cs typeface="Arial"/>
              </a:rPr>
              <a:t>of</a:t>
            </a:r>
            <a:r>
              <a:rPr lang="pt-PT" sz="1200" dirty="0">
                <a:solidFill>
                  <a:schemeClr val="tx1"/>
                </a:solidFill>
                <a:latin typeface="Arial"/>
                <a:cs typeface="Arial"/>
              </a:rPr>
              <a:t> </a:t>
            </a:r>
            <a:r>
              <a:rPr lang="pt-PT" sz="1200" dirty="0" err="1">
                <a:solidFill>
                  <a:schemeClr val="tx1"/>
                </a:solidFill>
                <a:latin typeface="Arial"/>
                <a:cs typeface="Arial"/>
              </a:rPr>
              <a:t>information</a:t>
            </a:r>
            <a:r>
              <a:rPr lang="pt-PT" sz="1200" dirty="0">
                <a:solidFill>
                  <a:schemeClr val="tx1"/>
                </a:solidFill>
                <a:latin typeface="Arial"/>
                <a:cs typeface="Arial"/>
              </a:rPr>
              <a:t> </a:t>
            </a:r>
            <a:r>
              <a:rPr lang="pt-PT" sz="1200" dirty="0" err="1">
                <a:solidFill>
                  <a:schemeClr val="tx1"/>
                </a:solidFill>
                <a:latin typeface="Arial"/>
                <a:cs typeface="Arial"/>
              </a:rPr>
              <a:t>be</a:t>
            </a:r>
            <a:r>
              <a:rPr lang="pt-PT" sz="1200" dirty="0">
                <a:solidFill>
                  <a:schemeClr val="tx1"/>
                </a:solidFill>
                <a:latin typeface="Arial"/>
                <a:cs typeface="Arial"/>
              </a:rPr>
              <a:t> </a:t>
            </a:r>
            <a:r>
              <a:rPr lang="pt-PT" sz="1200" dirty="0" err="1">
                <a:solidFill>
                  <a:schemeClr val="tx1"/>
                </a:solidFill>
                <a:latin typeface="Arial"/>
                <a:cs typeface="Arial"/>
              </a:rPr>
              <a:t>divided</a:t>
            </a:r>
            <a:r>
              <a:rPr lang="pt-PT" sz="1200" dirty="0">
                <a:solidFill>
                  <a:schemeClr val="tx1"/>
                </a:solidFill>
                <a:latin typeface="Arial"/>
                <a:cs typeface="Arial"/>
              </a:rPr>
              <a:t> </a:t>
            </a:r>
            <a:r>
              <a:rPr lang="pt-PT" sz="1200" dirty="0" err="1">
                <a:solidFill>
                  <a:schemeClr val="tx1"/>
                </a:solidFill>
                <a:latin typeface="Arial"/>
                <a:cs typeface="Arial"/>
              </a:rPr>
              <a:t>into</a:t>
            </a:r>
            <a:r>
              <a:rPr lang="pt-PT" sz="1200" dirty="0">
                <a:solidFill>
                  <a:schemeClr val="tx1"/>
                </a:solidFill>
                <a:latin typeface="Arial"/>
                <a:cs typeface="Arial"/>
              </a:rPr>
              <a:t> </a:t>
            </a:r>
            <a:r>
              <a:rPr lang="pt-PT" sz="1200" dirty="0" err="1">
                <a:solidFill>
                  <a:schemeClr val="tx1"/>
                </a:solidFill>
                <a:latin typeface="Arial"/>
                <a:cs typeface="Arial"/>
              </a:rPr>
              <a:t>columns</a:t>
            </a:r>
            <a:r>
              <a:rPr lang="pt-PT" sz="1200" dirty="0">
                <a:solidFill>
                  <a:schemeClr val="tx1"/>
                </a:solidFill>
                <a:latin typeface="Arial"/>
                <a:cs typeface="Arial"/>
              </a:rPr>
              <a:t>. </a:t>
            </a:r>
            <a:r>
              <a:rPr lang="pt-PT" sz="1200" dirty="0" err="1">
                <a:solidFill>
                  <a:schemeClr val="tx1"/>
                </a:solidFill>
                <a:latin typeface="Arial"/>
                <a:cs typeface="Arial"/>
              </a:rPr>
              <a:t>And</a:t>
            </a:r>
            <a:r>
              <a:rPr lang="pt-PT" sz="1200" dirty="0">
                <a:solidFill>
                  <a:schemeClr val="tx1"/>
                </a:solidFill>
                <a:latin typeface="Arial"/>
                <a:cs typeface="Arial"/>
              </a:rPr>
              <a:t> </a:t>
            </a:r>
            <a:r>
              <a:rPr lang="pt-PT" sz="1200" dirty="0" err="1">
                <a:solidFill>
                  <a:schemeClr val="tx1"/>
                </a:solidFill>
                <a:latin typeface="Arial"/>
                <a:cs typeface="Arial"/>
              </a:rPr>
              <a:t>smaller</a:t>
            </a:r>
            <a:r>
              <a:rPr lang="pt-PT" sz="1200" dirty="0">
                <a:solidFill>
                  <a:schemeClr val="tx1"/>
                </a:solidFill>
                <a:latin typeface="Arial"/>
                <a:cs typeface="Arial"/>
              </a:rPr>
              <a:t> </a:t>
            </a:r>
            <a:r>
              <a:rPr lang="pt-PT" sz="1200" dirty="0" err="1">
                <a:solidFill>
                  <a:schemeClr val="tx1"/>
                </a:solidFill>
                <a:latin typeface="Arial"/>
                <a:cs typeface="Arial"/>
              </a:rPr>
              <a:t>blocks</a:t>
            </a:r>
            <a:r>
              <a:rPr lang="pt-PT" sz="1200" dirty="0">
                <a:solidFill>
                  <a:schemeClr val="tx1"/>
                </a:solidFill>
                <a:latin typeface="Arial"/>
                <a:cs typeface="Arial"/>
              </a:rPr>
              <a:t> can take </a:t>
            </a:r>
            <a:r>
              <a:rPr lang="pt-PT" sz="1200" dirty="0" err="1">
                <a:solidFill>
                  <a:schemeClr val="tx1"/>
                </a:solidFill>
                <a:latin typeface="Arial"/>
                <a:cs typeface="Arial"/>
              </a:rPr>
              <a:t>up</a:t>
            </a:r>
            <a:r>
              <a:rPr lang="pt-PT" sz="1200" dirty="0">
                <a:solidFill>
                  <a:schemeClr val="tx1"/>
                </a:solidFill>
                <a:latin typeface="Arial"/>
                <a:cs typeface="Arial"/>
              </a:rPr>
              <a:t> </a:t>
            </a:r>
            <a:r>
              <a:rPr lang="pt-PT" sz="1200" dirty="0" err="1">
                <a:solidFill>
                  <a:schemeClr val="tx1"/>
                </a:solidFill>
                <a:latin typeface="Arial"/>
                <a:cs typeface="Arial"/>
              </a:rPr>
              <a:t>all</a:t>
            </a:r>
            <a:r>
              <a:rPr lang="pt-PT" sz="1200" dirty="0">
                <a:solidFill>
                  <a:schemeClr val="tx1"/>
                </a:solidFill>
                <a:latin typeface="Arial"/>
                <a:cs typeface="Arial"/>
              </a:rPr>
              <a:t> </a:t>
            </a:r>
            <a:r>
              <a:rPr lang="pt-PT" sz="1200" dirty="0" err="1">
                <a:solidFill>
                  <a:schemeClr val="tx1"/>
                </a:solidFill>
                <a:latin typeface="Arial"/>
                <a:cs typeface="Arial"/>
              </a:rPr>
              <a:t>the</a:t>
            </a:r>
            <a:r>
              <a:rPr lang="pt-PT" sz="1200" dirty="0">
                <a:solidFill>
                  <a:schemeClr val="tx1"/>
                </a:solidFill>
                <a:latin typeface="Arial"/>
                <a:cs typeface="Arial"/>
              </a:rPr>
              <a:t> </a:t>
            </a:r>
            <a:r>
              <a:rPr lang="pt-PT" sz="1200" dirty="0" err="1">
                <a:solidFill>
                  <a:schemeClr val="tx1"/>
                </a:solidFill>
                <a:latin typeface="Arial"/>
                <a:cs typeface="Arial"/>
              </a:rPr>
              <a:t>useful</a:t>
            </a:r>
            <a:r>
              <a:rPr lang="pt-PT" sz="1200" dirty="0">
                <a:solidFill>
                  <a:schemeClr val="tx1"/>
                </a:solidFill>
                <a:latin typeface="Arial"/>
                <a:cs typeface="Arial"/>
              </a:rPr>
              <a:t> </a:t>
            </a:r>
            <a:r>
              <a:rPr lang="pt-PT" sz="1200" dirty="0" err="1">
                <a:solidFill>
                  <a:schemeClr val="tx1"/>
                </a:solidFill>
                <a:latin typeface="Arial"/>
                <a:cs typeface="Arial"/>
              </a:rPr>
              <a:t>space</a:t>
            </a:r>
            <a:r>
              <a:rPr lang="pt-PT" sz="1200" dirty="0">
                <a:solidFill>
                  <a:schemeClr val="tx1"/>
                </a:solidFill>
                <a:latin typeface="Arial"/>
                <a:cs typeface="Arial"/>
              </a:rPr>
              <a:t> </a:t>
            </a:r>
            <a:r>
              <a:rPr lang="pt-PT" sz="1200" dirty="0" err="1">
                <a:solidFill>
                  <a:schemeClr val="tx1"/>
                </a:solidFill>
                <a:latin typeface="Arial"/>
                <a:cs typeface="Arial"/>
              </a:rPr>
              <a:t>on</a:t>
            </a:r>
            <a:r>
              <a:rPr lang="pt-PT" sz="1200" dirty="0">
                <a:solidFill>
                  <a:schemeClr val="tx1"/>
                </a:solidFill>
                <a:latin typeface="Arial"/>
                <a:cs typeface="Arial"/>
              </a:rPr>
              <a:t> </a:t>
            </a:r>
            <a:r>
              <a:rPr lang="pt-PT" sz="1200" dirty="0" err="1">
                <a:solidFill>
                  <a:schemeClr val="tx1"/>
                </a:solidFill>
                <a:latin typeface="Arial"/>
                <a:cs typeface="Arial"/>
              </a:rPr>
              <a:t>the</a:t>
            </a:r>
            <a:r>
              <a:rPr lang="pt-PT" sz="1200" dirty="0">
                <a:solidFill>
                  <a:schemeClr val="tx1"/>
                </a:solidFill>
                <a:latin typeface="Arial"/>
                <a:cs typeface="Arial"/>
              </a:rPr>
              <a:t> </a:t>
            </a:r>
            <a:r>
              <a:rPr lang="pt-PT" sz="1200" dirty="0" err="1">
                <a:solidFill>
                  <a:schemeClr val="tx1"/>
                </a:solidFill>
                <a:latin typeface="Arial"/>
                <a:cs typeface="Arial"/>
              </a:rPr>
              <a:t>page</a:t>
            </a:r>
            <a:r>
              <a:rPr lang="pt-PT" sz="1200" dirty="0" smtClean="0">
                <a:solidFill>
                  <a:schemeClr val="tx1"/>
                </a:solidFill>
                <a:latin typeface="Arial"/>
                <a:cs typeface="Arial"/>
              </a:rPr>
              <a:t>.</a:t>
            </a:r>
          </a:p>
          <a:p>
            <a:pPr algn="just">
              <a:spcAft>
                <a:spcPts val="599"/>
              </a:spcAft>
            </a:pPr>
            <a:r>
              <a:rPr lang="en-US" sz="1200" dirty="0">
                <a:solidFill>
                  <a:schemeClr val="tx1"/>
                </a:solidFill>
                <a:latin typeface="Arial"/>
                <a:cs typeface="Arial"/>
              </a:rPr>
              <a:t>The arrangement of images will always depend on the emphasis the author wants to give them. They can be the width of a column, half of it, or the entire usable width of the page</a:t>
            </a:r>
            <a:r>
              <a:rPr lang="en-US" sz="1200" dirty="0" smtClean="0">
                <a:solidFill>
                  <a:schemeClr val="tx1"/>
                </a:solidFill>
                <a:latin typeface="Arial"/>
                <a:cs typeface="Arial"/>
              </a:rPr>
              <a:t>.</a:t>
            </a:r>
            <a:endParaRPr lang="en-US" sz="1200" dirty="0">
              <a:solidFill>
                <a:schemeClr val="tx1"/>
              </a:solidFill>
              <a:latin typeface="Arial"/>
              <a:cs typeface="Arial"/>
            </a:endParaRPr>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450" y="15265049"/>
            <a:ext cx="6192182" cy="7153632"/>
          </a:xfrm>
          <a:prstGeom prst="rect">
            <a:avLst/>
          </a:prstGeom>
        </p:spPr>
      </p:pic>
      <p:sp>
        <p:nvSpPr>
          <p:cNvPr id="25" name="Subtítulo 2"/>
          <p:cNvSpPr txBox="1">
            <a:spLocks/>
          </p:cNvSpPr>
          <p:nvPr/>
        </p:nvSpPr>
        <p:spPr>
          <a:xfrm>
            <a:off x="377810" y="22266045"/>
            <a:ext cx="6336187" cy="648019"/>
          </a:xfrm>
          <a:prstGeom prst="rect">
            <a:avLst/>
          </a:prstGeom>
          <a:ln w="25400" cap="flat" cmpd="sng" algn="ctr">
            <a:noFill/>
            <a:prstDash val="solid"/>
          </a:ln>
        </p:spPr>
        <p:style>
          <a:lnRef idx="2">
            <a:schemeClr val="dk1"/>
          </a:lnRef>
          <a:fillRef idx="1">
            <a:schemeClr val="lt1"/>
          </a:fillRef>
          <a:effectRef idx="0">
            <a:schemeClr val="dk1"/>
          </a:effectRef>
          <a:fontRef idx="minor">
            <a:schemeClr val="dk1"/>
          </a:fontRef>
        </p:style>
        <p:txBody>
          <a:bodyPr vert="horz" lIns="91432" tIns="45716" rIns="91432" bIns="45716" rtlCol="0" anchor="t">
            <a:noAutofit/>
          </a:bodyPr>
          <a:lstStyle>
            <a:lvl1pPr marL="0" indent="0" algn="ctr" defTabSz="1828343" rtl="0" eaLnBrk="1" latinLnBrk="0" hangingPunct="1">
              <a:spcBef>
                <a:spcPct val="20000"/>
              </a:spcBef>
              <a:buFont typeface="Arial" pitchFamily="34" charset="0"/>
              <a:buNone/>
              <a:defRPr sz="6398" kern="1200">
                <a:solidFill>
                  <a:schemeClr val="tx1">
                    <a:tint val="75000"/>
                  </a:schemeClr>
                </a:solidFill>
                <a:latin typeface="+mn-lt"/>
                <a:ea typeface="+mn-ea"/>
                <a:cs typeface="+mn-cs"/>
              </a:defRPr>
            </a:lvl1pPr>
            <a:lvl2pPr marL="914171" indent="0" algn="ctr" defTabSz="1828343" rtl="0" eaLnBrk="1" latinLnBrk="0" hangingPunct="1">
              <a:spcBef>
                <a:spcPct val="20000"/>
              </a:spcBef>
              <a:buFont typeface="Arial" pitchFamily="34" charset="0"/>
              <a:buNone/>
              <a:defRPr sz="5599" kern="1200">
                <a:solidFill>
                  <a:schemeClr val="tx1">
                    <a:tint val="75000"/>
                  </a:schemeClr>
                </a:solidFill>
                <a:latin typeface="+mn-lt"/>
                <a:ea typeface="+mn-ea"/>
                <a:cs typeface="+mn-cs"/>
              </a:defRPr>
            </a:lvl2pPr>
            <a:lvl3pPr marL="1828343" indent="0" algn="ctr" defTabSz="1828343" rtl="0" eaLnBrk="1" latinLnBrk="0" hangingPunct="1">
              <a:spcBef>
                <a:spcPct val="20000"/>
              </a:spcBef>
              <a:buFont typeface="Arial" pitchFamily="34" charset="0"/>
              <a:buNone/>
              <a:defRPr sz="4799" kern="1200">
                <a:solidFill>
                  <a:schemeClr val="tx1">
                    <a:tint val="75000"/>
                  </a:schemeClr>
                </a:solidFill>
                <a:latin typeface="+mn-lt"/>
                <a:ea typeface="+mn-ea"/>
                <a:cs typeface="+mn-cs"/>
              </a:defRPr>
            </a:lvl3pPr>
            <a:lvl4pPr marL="2742514" indent="0" algn="ctr" defTabSz="1828343" rtl="0" eaLnBrk="1" latinLnBrk="0" hangingPunct="1">
              <a:spcBef>
                <a:spcPct val="20000"/>
              </a:spcBef>
              <a:buFont typeface="Arial" pitchFamily="34" charset="0"/>
              <a:buNone/>
              <a:defRPr sz="3999" kern="1200">
                <a:solidFill>
                  <a:schemeClr val="tx1">
                    <a:tint val="75000"/>
                  </a:schemeClr>
                </a:solidFill>
                <a:latin typeface="+mn-lt"/>
                <a:ea typeface="+mn-ea"/>
                <a:cs typeface="+mn-cs"/>
              </a:defRPr>
            </a:lvl4pPr>
            <a:lvl5pPr marL="3656686" indent="0" algn="ctr" defTabSz="1828343" rtl="0" eaLnBrk="1" latinLnBrk="0" hangingPunct="1">
              <a:spcBef>
                <a:spcPct val="20000"/>
              </a:spcBef>
              <a:buFont typeface="Arial" pitchFamily="34" charset="0"/>
              <a:buNone/>
              <a:defRPr sz="3999" kern="1200">
                <a:solidFill>
                  <a:schemeClr val="tx1">
                    <a:tint val="75000"/>
                  </a:schemeClr>
                </a:solidFill>
                <a:latin typeface="+mn-lt"/>
                <a:ea typeface="+mn-ea"/>
                <a:cs typeface="+mn-cs"/>
              </a:defRPr>
            </a:lvl5pPr>
            <a:lvl6pPr marL="4570857" indent="0" algn="ctr" defTabSz="1828343" rtl="0" eaLnBrk="1" latinLnBrk="0" hangingPunct="1">
              <a:spcBef>
                <a:spcPct val="20000"/>
              </a:spcBef>
              <a:buFont typeface="Arial" pitchFamily="34" charset="0"/>
              <a:buNone/>
              <a:defRPr sz="3999" kern="1200">
                <a:solidFill>
                  <a:schemeClr val="tx1">
                    <a:tint val="75000"/>
                  </a:schemeClr>
                </a:solidFill>
                <a:latin typeface="+mn-lt"/>
                <a:ea typeface="+mn-ea"/>
                <a:cs typeface="+mn-cs"/>
              </a:defRPr>
            </a:lvl6pPr>
            <a:lvl7pPr marL="5485028" indent="0" algn="ctr" defTabSz="1828343" rtl="0" eaLnBrk="1" latinLnBrk="0" hangingPunct="1">
              <a:spcBef>
                <a:spcPct val="20000"/>
              </a:spcBef>
              <a:buFont typeface="Arial" pitchFamily="34" charset="0"/>
              <a:buNone/>
              <a:defRPr sz="3999" kern="1200">
                <a:solidFill>
                  <a:schemeClr val="tx1">
                    <a:tint val="75000"/>
                  </a:schemeClr>
                </a:solidFill>
                <a:latin typeface="+mn-lt"/>
                <a:ea typeface="+mn-ea"/>
                <a:cs typeface="+mn-cs"/>
              </a:defRPr>
            </a:lvl7pPr>
            <a:lvl8pPr marL="6399200" indent="0" algn="ctr" defTabSz="1828343" rtl="0" eaLnBrk="1" latinLnBrk="0" hangingPunct="1">
              <a:spcBef>
                <a:spcPct val="20000"/>
              </a:spcBef>
              <a:buFont typeface="Arial" pitchFamily="34" charset="0"/>
              <a:buNone/>
              <a:defRPr sz="3999" kern="1200">
                <a:solidFill>
                  <a:schemeClr val="tx1">
                    <a:tint val="75000"/>
                  </a:schemeClr>
                </a:solidFill>
                <a:latin typeface="+mn-lt"/>
                <a:ea typeface="+mn-ea"/>
                <a:cs typeface="+mn-cs"/>
              </a:defRPr>
            </a:lvl8pPr>
            <a:lvl9pPr marL="7313371" indent="0" algn="ctr" defTabSz="1828343" rtl="0" eaLnBrk="1" latinLnBrk="0" hangingPunct="1">
              <a:spcBef>
                <a:spcPct val="20000"/>
              </a:spcBef>
              <a:buFont typeface="Arial" pitchFamily="34" charset="0"/>
              <a:buNone/>
              <a:defRPr sz="3999" kern="1200">
                <a:solidFill>
                  <a:schemeClr val="tx1">
                    <a:tint val="75000"/>
                  </a:schemeClr>
                </a:solidFill>
                <a:latin typeface="+mn-lt"/>
                <a:ea typeface="+mn-ea"/>
                <a:cs typeface="+mn-cs"/>
              </a:defRPr>
            </a:lvl9pPr>
          </a:lstStyle>
          <a:p>
            <a:pPr algn="just">
              <a:spcAft>
                <a:spcPts val="599"/>
              </a:spcAft>
            </a:pPr>
            <a:endParaRPr lang="en-US" sz="800" dirty="0">
              <a:solidFill>
                <a:schemeClr val="tx1">
                  <a:lumMod val="65000"/>
                  <a:lumOff val="35000"/>
                </a:schemeClr>
              </a:solidFill>
              <a:latin typeface="Arial"/>
              <a:cs typeface="Arial"/>
            </a:endParaRPr>
          </a:p>
        </p:txBody>
      </p:sp>
      <p:sp>
        <p:nvSpPr>
          <p:cNvPr id="23" name="Subtítulo 2"/>
          <p:cNvSpPr txBox="1">
            <a:spLocks/>
          </p:cNvSpPr>
          <p:nvPr/>
        </p:nvSpPr>
        <p:spPr>
          <a:xfrm>
            <a:off x="7002004" y="10303177"/>
            <a:ext cx="6336187" cy="1296038"/>
          </a:xfrm>
          <a:prstGeom prst="rect">
            <a:avLst/>
          </a:prstGeom>
          <a:ln w="25400" cap="flat" cmpd="sng" algn="ctr">
            <a:noFill/>
            <a:prstDash val="solid"/>
          </a:ln>
        </p:spPr>
        <p:style>
          <a:lnRef idx="2">
            <a:schemeClr val="dk1"/>
          </a:lnRef>
          <a:fillRef idx="1">
            <a:schemeClr val="lt1"/>
          </a:fillRef>
          <a:effectRef idx="0">
            <a:schemeClr val="dk1"/>
          </a:effectRef>
          <a:fontRef idx="minor">
            <a:schemeClr val="dk1"/>
          </a:fontRef>
        </p:style>
        <p:txBody>
          <a:bodyPr vert="horz" lIns="91432" tIns="45716" rIns="91432" bIns="45716" rtlCol="0" anchor="t">
            <a:noAutofit/>
          </a:bodyPr>
          <a:lstStyle>
            <a:lvl1pPr marL="0" indent="0" algn="ctr" defTabSz="1828343" rtl="0" eaLnBrk="1" latinLnBrk="0" hangingPunct="1">
              <a:spcBef>
                <a:spcPct val="20000"/>
              </a:spcBef>
              <a:buFont typeface="Arial" pitchFamily="34" charset="0"/>
              <a:buNone/>
              <a:defRPr sz="6398" kern="1200">
                <a:solidFill>
                  <a:schemeClr val="tx1">
                    <a:tint val="75000"/>
                  </a:schemeClr>
                </a:solidFill>
                <a:latin typeface="+mn-lt"/>
                <a:ea typeface="+mn-ea"/>
                <a:cs typeface="+mn-cs"/>
              </a:defRPr>
            </a:lvl1pPr>
            <a:lvl2pPr marL="914171" indent="0" algn="ctr" defTabSz="1828343" rtl="0" eaLnBrk="1" latinLnBrk="0" hangingPunct="1">
              <a:spcBef>
                <a:spcPct val="20000"/>
              </a:spcBef>
              <a:buFont typeface="Arial" pitchFamily="34" charset="0"/>
              <a:buNone/>
              <a:defRPr sz="5599" kern="1200">
                <a:solidFill>
                  <a:schemeClr val="tx1">
                    <a:tint val="75000"/>
                  </a:schemeClr>
                </a:solidFill>
                <a:latin typeface="+mn-lt"/>
                <a:ea typeface="+mn-ea"/>
                <a:cs typeface="+mn-cs"/>
              </a:defRPr>
            </a:lvl2pPr>
            <a:lvl3pPr marL="1828343" indent="0" algn="ctr" defTabSz="1828343" rtl="0" eaLnBrk="1" latinLnBrk="0" hangingPunct="1">
              <a:spcBef>
                <a:spcPct val="20000"/>
              </a:spcBef>
              <a:buFont typeface="Arial" pitchFamily="34" charset="0"/>
              <a:buNone/>
              <a:defRPr sz="4799" kern="1200">
                <a:solidFill>
                  <a:schemeClr val="tx1">
                    <a:tint val="75000"/>
                  </a:schemeClr>
                </a:solidFill>
                <a:latin typeface="+mn-lt"/>
                <a:ea typeface="+mn-ea"/>
                <a:cs typeface="+mn-cs"/>
              </a:defRPr>
            </a:lvl3pPr>
            <a:lvl4pPr marL="2742514" indent="0" algn="ctr" defTabSz="1828343" rtl="0" eaLnBrk="1" latinLnBrk="0" hangingPunct="1">
              <a:spcBef>
                <a:spcPct val="20000"/>
              </a:spcBef>
              <a:buFont typeface="Arial" pitchFamily="34" charset="0"/>
              <a:buNone/>
              <a:defRPr sz="3999" kern="1200">
                <a:solidFill>
                  <a:schemeClr val="tx1">
                    <a:tint val="75000"/>
                  </a:schemeClr>
                </a:solidFill>
                <a:latin typeface="+mn-lt"/>
                <a:ea typeface="+mn-ea"/>
                <a:cs typeface="+mn-cs"/>
              </a:defRPr>
            </a:lvl4pPr>
            <a:lvl5pPr marL="3656686" indent="0" algn="ctr" defTabSz="1828343" rtl="0" eaLnBrk="1" latinLnBrk="0" hangingPunct="1">
              <a:spcBef>
                <a:spcPct val="20000"/>
              </a:spcBef>
              <a:buFont typeface="Arial" pitchFamily="34" charset="0"/>
              <a:buNone/>
              <a:defRPr sz="3999" kern="1200">
                <a:solidFill>
                  <a:schemeClr val="tx1">
                    <a:tint val="75000"/>
                  </a:schemeClr>
                </a:solidFill>
                <a:latin typeface="+mn-lt"/>
                <a:ea typeface="+mn-ea"/>
                <a:cs typeface="+mn-cs"/>
              </a:defRPr>
            </a:lvl5pPr>
            <a:lvl6pPr marL="4570857" indent="0" algn="ctr" defTabSz="1828343" rtl="0" eaLnBrk="1" latinLnBrk="0" hangingPunct="1">
              <a:spcBef>
                <a:spcPct val="20000"/>
              </a:spcBef>
              <a:buFont typeface="Arial" pitchFamily="34" charset="0"/>
              <a:buNone/>
              <a:defRPr sz="3999" kern="1200">
                <a:solidFill>
                  <a:schemeClr val="tx1">
                    <a:tint val="75000"/>
                  </a:schemeClr>
                </a:solidFill>
                <a:latin typeface="+mn-lt"/>
                <a:ea typeface="+mn-ea"/>
                <a:cs typeface="+mn-cs"/>
              </a:defRPr>
            </a:lvl6pPr>
            <a:lvl7pPr marL="5485028" indent="0" algn="ctr" defTabSz="1828343" rtl="0" eaLnBrk="1" latinLnBrk="0" hangingPunct="1">
              <a:spcBef>
                <a:spcPct val="20000"/>
              </a:spcBef>
              <a:buFont typeface="Arial" pitchFamily="34" charset="0"/>
              <a:buNone/>
              <a:defRPr sz="3999" kern="1200">
                <a:solidFill>
                  <a:schemeClr val="tx1">
                    <a:tint val="75000"/>
                  </a:schemeClr>
                </a:solidFill>
                <a:latin typeface="+mn-lt"/>
                <a:ea typeface="+mn-ea"/>
                <a:cs typeface="+mn-cs"/>
              </a:defRPr>
            </a:lvl7pPr>
            <a:lvl8pPr marL="6399200" indent="0" algn="ctr" defTabSz="1828343" rtl="0" eaLnBrk="1" latinLnBrk="0" hangingPunct="1">
              <a:spcBef>
                <a:spcPct val="20000"/>
              </a:spcBef>
              <a:buFont typeface="Arial" pitchFamily="34" charset="0"/>
              <a:buNone/>
              <a:defRPr sz="3999" kern="1200">
                <a:solidFill>
                  <a:schemeClr val="tx1">
                    <a:tint val="75000"/>
                  </a:schemeClr>
                </a:solidFill>
                <a:latin typeface="+mn-lt"/>
                <a:ea typeface="+mn-ea"/>
                <a:cs typeface="+mn-cs"/>
              </a:defRPr>
            </a:lvl8pPr>
            <a:lvl9pPr marL="7313371" indent="0" algn="ctr" defTabSz="1828343" rtl="0" eaLnBrk="1" latinLnBrk="0" hangingPunct="1">
              <a:spcBef>
                <a:spcPct val="20000"/>
              </a:spcBef>
              <a:buFont typeface="Arial" pitchFamily="34" charset="0"/>
              <a:buNone/>
              <a:defRPr sz="3999" kern="1200">
                <a:solidFill>
                  <a:schemeClr val="tx1">
                    <a:tint val="75000"/>
                  </a:schemeClr>
                </a:solidFill>
                <a:latin typeface="+mn-lt"/>
                <a:ea typeface="+mn-ea"/>
                <a:cs typeface="+mn-cs"/>
              </a:defRPr>
            </a:lvl9pPr>
          </a:lstStyle>
          <a:p>
            <a:pPr algn="just">
              <a:spcAft>
                <a:spcPts val="599"/>
              </a:spcAft>
            </a:pPr>
            <a:r>
              <a:rPr lang="pt-PT" sz="2000" b="1" dirty="0">
                <a:solidFill>
                  <a:srgbClr val="015963"/>
                </a:solidFill>
                <a:latin typeface="Arial"/>
                <a:cs typeface="Arial"/>
              </a:rPr>
              <a:t>5. </a:t>
            </a:r>
            <a:r>
              <a:rPr lang="pt-PT" sz="2000" b="1" dirty="0" err="1">
                <a:solidFill>
                  <a:srgbClr val="015963"/>
                </a:solidFill>
                <a:latin typeface="Arial"/>
                <a:cs typeface="Arial"/>
              </a:rPr>
              <a:t>Image</a:t>
            </a:r>
            <a:r>
              <a:rPr lang="pt-PT" sz="2000" b="1" dirty="0">
                <a:solidFill>
                  <a:srgbClr val="015963"/>
                </a:solidFill>
                <a:latin typeface="Arial"/>
                <a:cs typeface="Arial"/>
              </a:rPr>
              <a:t> </a:t>
            </a:r>
            <a:r>
              <a:rPr lang="pt-PT" sz="2000" b="1" dirty="0" err="1">
                <a:solidFill>
                  <a:srgbClr val="015963"/>
                </a:solidFill>
                <a:latin typeface="Arial"/>
                <a:cs typeface="Arial"/>
              </a:rPr>
              <a:t>Q</a:t>
            </a:r>
            <a:r>
              <a:rPr lang="pt-PT" sz="2000" b="1" dirty="0" err="1" smtClean="0">
                <a:solidFill>
                  <a:srgbClr val="015963"/>
                </a:solidFill>
                <a:latin typeface="Arial"/>
                <a:cs typeface="Arial"/>
              </a:rPr>
              <a:t>uality</a:t>
            </a:r>
            <a:endParaRPr lang="pt-PT" sz="2000" b="1" dirty="0" smtClean="0">
              <a:solidFill>
                <a:srgbClr val="015963"/>
              </a:solidFill>
              <a:latin typeface="Arial"/>
              <a:cs typeface="Arial"/>
            </a:endParaRPr>
          </a:p>
          <a:p>
            <a:pPr algn="just">
              <a:spcAft>
                <a:spcPts val="599"/>
              </a:spcAft>
            </a:pPr>
            <a:r>
              <a:rPr lang="pt-PT" sz="1200" dirty="0" err="1">
                <a:solidFill>
                  <a:schemeClr val="tx1"/>
                </a:solidFill>
                <a:latin typeface="Arial"/>
                <a:cs typeface="Arial"/>
              </a:rPr>
              <a:t>When</a:t>
            </a:r>
            <a:r>
              <a:rPr lang="pt-PT" sz="1200" dirty="0">
                <a:solidFill>
                  <a:schemeClr val="tx1"/>
                </a:solidFill>
                <a:latin typeface="Arial"/>
                <a:cs typeface="Arial"/>
              </a:rPr>
              <a:t> </a:t>
            </a:r>
            <a:r>
              <a:rPr lang="pt-PT" sz="1200" dirty="0" err="1">
                <a:solidFill>
                  <a:schemeClr val="tx1"/>
                </a:solidFill>
                <a:latin typeface="Arial"/>
                <a:cs typeface="Arial"/>
              </a:rPr>
              <a:t>placing</a:t>
            </a:r>
            <a:r>
              <a:rPr lang="pt-PT" sz="1200" dirty="0">
                <a:solidFill>
                  <a:schemeClr val="tx1"/>
                </a:solidFill>
                <a:latin typeface="Arial"/>
                <a:cs typeface="Arial"/>
              </a:rPr>
              <a:t> </a:t>
            </a:r>
            <a:r>
              <a:rPr lang="pt-PT" sz="1200" dirty="0" err="1">
                <a:solidFill>
                  <a:schemeClr val="tx1"/>
                </a:solidFill>
                <a:latin typeface="Arial"/>
                <a:cs typeface="Arial"/>
              </a:rPr>
              <a:t>images</a:t>
            </a:r>
            <a:r>
              <a:rPr lang="pt-PT" sz="1200" dirty="0">
                <a:solidFill>
                  <a:schemeClr val="tx1"/>
                </a:solidFill>
                <a:latin typeface="Arial"/>
                <a:cs typeface="Arial"/>
              </a:rPr>
              <a:t> </a:t>
            </a:r>
            <a:r>
              <a:rPr lang="pt-PT" sz="1200" dirty="0" err="1">
                <a:solidFill>
                  <a:schemeClr val="tx1"/>
                </a:solidFill>
                <a:latin typeface="Arial"/>
                <a:cs typeface="Arial"/>
              </a:rPr>
              <a:t>on</a:t>
            </a:r>
            <a:r>
              <a:rPr lang="pt-PT" sz="1200" dirty="0">
                <a:solidFill>
                  <a:schemeClr val="tx1"/>
                </a:solidFill>
                <a:latin typeface="Arial"/>
                <a:cs typeface="Arial"/>
              </a:rPr>
              <a:t> </a:t>
            </a:r>
            <a:r>
              <a:rPr lang="pt-PT" sz="1200" dirty="0" err="1">
                <a:solidFill>
                  <a:schemeClr val="tx1"/>
                </a:solidFill>
                <a:latin typeface="Arial"/>
                <a:cs typeface="Arial"/>
              </a:rPr>
              <a:t>the</a:t>
            </a:r>
            <a:r>
              <a:rPr lang="pt-PT" sz="1200" dirty="0">
                <a:solidFill>
                  <a:schemeClr val="tx1"/>
                </a:solidFill>
                <a:latin typeface="Arial"/>
                <a:cs typeface="Arial"/>
              </a:rPr>
              <a:t> poster, </a:t>
            </a:r>
            <a:r>
              <a:rPr lang="pt-PT" sz="1200" dirty="0" err="1">
                <a:solidFill>
                  <a:schemeClr val="tx1"/>
                </a:solidFill>
                <a:latin typeface="Arial"/>
                <a:cs typeface="Arial"/>
              </a:rPr>
              <a:t>you</a:t>
            </a:r>
            <a:r>
              <a:rPr lang="pt-PT" sz="1200" dirty="0">
                <a:solidFill>
                  <a:schemeClr val="tx1"/>
                </a:solidFill>
                <a:latin typeface="Arial"/>
                <a:cs typeface="Arial"/>
              </a:rPr>
              <a:t> must </a:t>
            </a:r>
            <a:r>
              <a:rPr lang="pt-PT" sz="1200" dirty="0" err="1">
                <a:solidFill>
                  <a:schemeClr val="tx1"/>
                </a:solidFill>
                <a:latin typeface="Arial"/>
                <a:cs typeface="Arial"/>
              </a:rPr>
              <a:t>pay</a:t>
            </a:r>
            <a:r>
              <a:rPr lang="pt-PT" sz="1200" dirty="0">
                <a:solidFill>
                  <a:schemeClr val="tx1"/>
                </a:solidFill>
                <a:latin typeface="Arial"/>
                <a:cs typeface="Arial"/>
              </a:rPr>
              <a:t> </a:t>
            </a:r>
            <a:r>
              <a:rPr lang="pt-PT" sz="1200" dirty="0" err="1">
                <a:solidFill>
                  <a:schemeClr val="tx1"/>
                </a:solidFill>
                <a:latin typeface="Arial"/>
                <a:cs typeface="Arial"/>
              </a:rPr>
              <a:t>attention</a:t>
            </a:r>
            <a:r>
              <a:rPr lang="pt-PT" sz="1200" dirty="0">
                <a:solidFill>
                  <a:schemeClr val="tx1"/>
                </a:solidFill>
                <a:latin typeface="Arial"/>
                <a:cs typeface="Arial"/>
              </a:rPr>
              <a:t> to </a:t>
            </a:r>
            <a:r>
              <a:rPr lang="pt-PT" sz="1200" dirty="0" err="1">
                <a:solidFill>
                  <a:schemeClr val="tx1"/>
                </a:solidFill>
                <a:latin typeface="Arial"/>
                <a:cs typeface="Arial"/>
              </a:rPr>
              <a:t>their</a:t>
            </a:r>
            <a:r>
              <a:rPr lang="pt-PT" sz="1200" dirty="0">
                <a:solidFill>
                  <a:schemeClr val="tx1"/>
                </a:solidFill>
                <a:latin typeface="Arial"/>
                <a:cs typeface="Arial"/>
              </a:rPr>
              <a:t> </a:t>
            </a:r>
            <a:r>
              <a:rPr lang="pt-PT" sz="1200" dirty="0" err="1">
                <a:solidFill>
                  <a:schemeClr val="tx1"/>
                </a:solidFill>
                <a:latin typeface="Arial"/>
                <a:cs typeface="Arial"/>
              </a:rPr>
              <a:t>quality</a:t>
            </a:r>
            <a:r>
              <a:rPr lang="pt-PT" sz="1200" dirty="0">
                <a:solidFill>
                  <a:schemeClr val="tx1"/>
                </a:solidFill>
                <a:latin typeface="Arial"/>
                <a:cs typeface="Arial"/>
              </a:rPr>
              <a:t> in </a:t>
            </a:r>
            <a:r>
              <a:rPr lang="pt-PT" sz="1200" dirty="0" err="1">
                <a:solidFill>
                  <a:schemeClr val="tx1"/>
                </a:solidFill>
                <a:latin typeface="Arial"/>
                <a:cs typeface="Arial"/>
              </a:rPr>
              <a:t>relation</a:t>
            </a:r>
            <a:r>
              <a:rPr lang="pt-PT" sz="1200" dirty="0">
                <a:solidFill>
                  <a:schemeClr val="tx1"/>
                </a:solidFill>
                <a:latin typeface="Arial"/>
                <a:cs typeface="Arial"/>
              </a:rPr>
              <a:t> to </a:t>
            </a:r>
            <a:r>
              <a:rPr lang="pt-PT" sz="1200" dirty="0" err="1">
                <a:solidFill>
                  <a:schemeClr val="tx1"/>
                </a:solidFill>
                <a:latin typeface="Arial"/>
                <a:cs typeface="Arial"/>
              </a:rPr>
              <a:t>the</a:t>
            </a:r>
            <a:r>
              <a:rPr lang="pt-PT" sz="1200" dirty="0">
                <a:solidFill>
                  <a:schemeClr val="tx1"/>
                </a:solidFill>
                <a:latin typeface="Arial"/>
                <a:cs typeface="Arial"/>
              </a:rPr>
              <a:t> </a:t>
            </a:r>
            <a:r>
              <a:rPr lang="pt-PT" sz="1200" dirty="0" err="1">
                <a:solidFill>
                  <a:schemeClr val="tx1"/>
                </a:solidFill>
                <a:latin typeface="Arial"/>
                <a:cs typeface="Arial"/>
              </a:rPr>
              <a:t>desired</a:t>
            </a:r>
            <a:r>
              <a:rPr lang="pt-PT" sz="1200" dirty="0">
                <a:solidFill>
                  <a:schemeClr val="tx1"/>
                </a:solidFill>
                <a:latin typeface="Arial"/>
                <a:cs typeface="Arial"/>
              </a:rPr>
              <a:t> </a:t>
            </a:r>
            <a:r>
              <a:rPr lang="pt-PT" sz="1200" dirty="0" err="1">
                <a:solidFill>
                  <a:schemeClr val="tx1"/>
                </a:solidFill>
                <a:latin typeface="Arial"/>
                <a:cs typeface="Arial"/>
              </a:rPr>
              <a:t>size</a:t>
            </a:r>
            <a:r>
              <a:rPr lang="pt-PT" sz="1200" dirty="0">
                <a:solidFill>
                  <a:schemeClr val="tx1"/>
                </a:solidFill>
                <a:latin typeface="Arial"/>
                <a:cs typeface="Arial"/>
              </a:rPr>
              <a:t> </a:t>
            </a:r>
            <a:r>
              <a:rPr lang="pt-PT" sz="1200" dirty="0" err="1">
                <a:solidFill>
                  <a:schemeClr val="tx1"/>
                </a:solidFill>
                <a:latin typeface="Arial"/>
                <a:cs typeface="Arial"/>
              </a:rPr>
              <a:t>or</a:t>
            </a:r>
            <a:r>
              <a:rPr lang="pt-PT" sz="1200" dirty="0">
                <a:solidFill>
                  <a:schemeClr val="tx1"/>
                </a:solidFill>
                <a:latin typeface="Arial"/>
                <a:cs typeface="Arial"/>
              </a:rPr>
              <a:t> </a:t>
            </a:r>
            <a:r>
              <a:rPr lang="pt-PT" sz="1200" dirty="0" err="1">
                <a:solidFill>
                  <a:schemeClr val="tx1"/>
                </a:solidFill>
                <a:latin typeface="Arial"/>
                <a:cs typeface="Arial"/>
              </a:rPr>
              <a:t>dimensioning</a:t>
            </a:r>
            <a:r>
              <a:rPr lang="pt-PT" sz="1200" dirty="0" smtClean="0">
                <a:solidFill>
                  <a:schemeClr val="tx1"/>
                </a:solidFill>
                <a:latin typeface="Arial"/>
                <a:cs typeface="Arial"/>
              </a:rPr>
              <a:t>.</a:t>
            </a:r>
          </a:p>
          <a:p>
            <a:pPr algn="just">
              <a:spcAft>
                <a:spcPts val="599"/>
              </a:spcAft>
            </a:pPr>
            <a:r>
              <a:rPr lang="pt-PT" sz="1200" dirty="0" err="1" smtClean="0">
                <a:solidFill>
                  <a:schemeClr val="tx1"/>
                </a:solidFill>
                <a:latin typeface="Arial"/>
                <a:cs typeface="Arial"/>
              </a:rPr>
              <a:t>Low</a:t>
            </a:r>
            <a:r>
              <a:rPr lang="pt-PT" sz="1200" dirty="0" smtClean="0">
                <a:solidFill>
                  <a:schemeClr val="tx1"/>
                </a:solidFill>
                <a:latin typeface="Arial"/>
                <a:cs typeface="Arial"/>
              </a:rPr>
              <a:t> </a:t>
            </a:r>
            <a:r>
              <a:rPr lang="pt-PT" sz="1200" dirty="0" err="1">
                <a:solidFill>
                  <a:schemeClr val="tx1"/>
                </a:solidFill>
                <a:latin typeface="Arial"/>
                <a:cs typeface="Arial"/>
              </a:rPr>
              <a:t>resolution</a:t>
            </a:r>
            <a:r>
              <a:rPr lang="pt-PT" sz="1200" dirty="0">
                <a:solidFill>
                  <a:schemeClr val="tx1"/>
                </a:solidFill>
                <a:latin typeface="Arial"/>
                <a:cs typeface="Arial"/>
              </a:rPr>
              <a:t> </a:t>
            </a:r>
            <a:r>
              <a:rPr lang="pt-PT" sz="1200" dirty="0" err="1">
                <a:solidFill>
                  <a:schemeClr val="tx1"/>
                </a:solidFill>
                <a:latin typeface="Arial"/>
                <a:cs typeface="Arial"/>
              </a:rPr>
              <a:t>images</a:t>
            </a:r>
            <a:r>
              <a:rPr lang="pt-PT" sz="1200" dirty="0">
                <a:solidFill>
                  <a:schemeClr val="tx1"/>
                </a:solidFill>
                <a:latin typeface="Arial"/>
                <a:cs typeface="Arial"/>
              </a:rPr>
              <a:t> </a:t>
            </a:r>
            <a:r>
              <a:rPr lang="pt-PT" sz="1200" dirty="0" err="1">
                <a:solidFill>
                  <a:schemeClr val="tx1"/>
                </a:solidFill>
                <a:latin typeface="Arial"/>
                <a:cs typeface="Arial"/>
              </a:rPr>
              <a:t>should</a:t>
            </a:r>
            <a:r>
              <a:rPr lang="pt-PT" sz="1200" dirty="0">
                <a:solidFill>
                  <a:schemeClr val="tx1"/>
                </a:solidFill>
                <a:latin typeface="Arial"/>
                <a:cs typeface="Arial"/>
              </a:rPr>
              <a:t> </a:t>
            </a:r>
            <a:r>
              <a:rPr lang="pt-PT" sz="1200" dirty="0" err="1">
                <a:solidFill>
                  <a:schemeClr val="tx1"/>
                </a:solidFill>
                <a:latin typeface="Arial"/>
                <a:cs typeface="Arial"/>
              </a:rPr>
              <a:t>be</a:t>
            </a:r>
            <a:r>
              <a:rPr lang="pt-PT" sz="1200" dirty="0">
                <a:solidFill>
                  <a:schemeClr val="tx1"/>
                </a:solidFill>
                <a:latin typeface="Arial"/>
                <a:cs typeface="Arial"/>
              </a:rPr>
              <a:t> </a:t>
            </a:r>
            <a:r>
              <a:rPr lang="pt-PT" sz="1200" dirty="0" err="1">
                <a:solidFill>
                  <a:schemeClr val="tx1"/>
                </a:solidFill>
                <a:latin typeface="Arial"/>
                <a:cs typeface="Arial"/>
              </a:rPr>
              <a:t>smaller</a:t>
            </a:r>
            <a:r>
              <a:rPr lang="pt-PT" sz="1200" dirty="0">
                <a:solidFill>
                  <a:schemeClr val="tx1"/>
                </a:solidFill>
                <a:latin typeface="Arial"/>
                <a:cs typeface="Arial"/>
              </a:rPr>
              <a:t> in </a:t>
            </a:r>
            <a:r>
              <a:rPr lang="pt-PT" sz="1200" dirty="0" err="1">
                <a:solidFill>
                  <a:schemeClr val="tx1"/>
                </a:solidFill>
                <a:latin typeface="Arial"/>
                <a:cs typeface="Arial"/>
              </a:rPr>
              <a:t>size</a:t>
            </a:r>
            <a:r>
              <a:rPr lang="pt-PT" sz="1200" dirty="0">
                <a:solidFill>
                  <a:schemeClr val="tx1"/>
                </a:solidFill>
                <a:latin typeface="Arial"/>
                <a:cs typeface="Arial"/>
              </a:rPr>
              <a:t>.</a:t>
            </a:r>
            <a:endParaRPr lang="en-US" sz="1200" dirty="0">
              <a:solidFill>
                <a:schemeClr val="tx1"/>
              </a:solidFill>
              <a:latin typeface="Arial"/>
              <a:cs typeface="Arial"/>
            </a:endParaRPr>
          </a:p>
          <a:p>
            <a:pPr algn="just">
              <a:spcAft>
                <a:spcPts val="599"/>
              </a:spcAft>
            </a:pPr>
            <a:endParaRPr lang="en-US" sz="1400" dirty="0">
              <a:solidFill>
                <a:schemeClr val="tx1"/>
              </a:solidFill>
              <a:latin typeface="Arial"/>
              <a:cs typeface="Arial"/>
            </a:endParaRPr>
          </a:p>
          <a:p>
            <a:pPr algn="just">
              <a:spcAft>
                <a:spcPts val="599"/>
              </a:spcAft>
            </a:pPr>
            <a:endParaRPr lang="en-US" sz="800" dirty="0">
              <a:solidFill>
                <a:schemeClr val="tx1"/>
              </a:solidFill>
              <a:latin typeface="Arial"/>
              <a:cs typeface="Arial"/>
            </a:endParaRPr>
          </a:p>
          <a:p>
            <a:pPr algn="just">
              <a:spcAft>
                <a:spcPts val="599"/>
              </a:spcAft>
            </a:pPr>
            <a:endParaRPr lang="en-US" sz="800" dirty="0">
              <a:solidFill>
                <a:schemeClr val="tx1"/>
              </a:solidFill>
              <a:latin typeface="Arial"/>
              <a:cs typeface="Arial"/>
            </a:endParaRPr>
          </a:p>
          <a:p>
            <a:pPr algn="just">
              <a:spcAft>
                <a:spcPts val="599"/>
              </a:spcAft>
            </a:pPr>
            <a:endParaRPr lang="en-US" sz="1200" dirty="0">
              <a:solidFill>
                <a:schemeClr val="tx1"/>
              </a:solidFill>
              <a:latin typeface="Arial"/>
              <a:cs typeface="Arial"/>
            </a:endParaRPr>
          </a:p>
        </p:txBody>
      </p:sp>
      <p:sp>
        <p:nvSpPr>
          <p:cNvPr id="24" name="Subtítulo 2"/>
          <p:cNvSpPr txBox="1">
            <a:spLocks/>
          </p:cNvSpPr>
          <p:nvPr/>
        </p:nvSpPr>
        <p:spPr>
          <a:xfrm>
            <a:off x="7002004" y="16261301"/>
            <a:ext cx="6336187" cy="742526"/>
          </a:xfrm>
          <a:prstGeom prst="rect">
            <a:avLst/>
          </a:prstGeom>
          <a:ln w="25400" cap="flat" cmpd="sng" algn="ctr">
            <a:noFill/>
            <a:prstDash val="solid"/>
          </a:ln>
        </p:spPr>
        <p:style>
          <a:lnRef idx="2">
            <a:schemeClr val="dk1"/>
          </a:lnRef>
          <a:fillRef idx="1">
            <a:schemeClr val="lt1"/>
          </a:fillRef>
          <a:effectRef idx="0">
            <a:schemeClr val="dk1"/>
          </a:effectRef>
          <a:fontRef idx="minor">
            <a:schemeClr val="dk1"/>
          </a:fontRef>
        </p:style>
        <p:txBody>
          <a:bodyPr vert="horz" lIns="91432" tIns="45716" rIns="91432" bIns="45716" rtlCol="0" anchor="t">
            <a:noAutofit/>
          </a:bodyPr>
          <a:lstStyle>
            <a:lvl1pPr marL="0" indent="0" algn="ctr" defTabSz="1828343" rtl="0" eaLnBrk="1" latinLnBrk="0" hangingPunct="1">
              <a:spcBef>
                <a:spcPct val="20000"/>
              </a:spcBef>
              <a:buFont typeface="Arial" pitchFamily="34" charset="0"/>
              <a:buNone/>
              <a:defRPr sz="6398" kern="1200">
                <a:solidFill>
                  <a:schemeClr val="tx1">
                    <a:tint val="75000"/>
                  </a:schemeClr>
                </a:solidFill>
                <a:latin typeface="+mn-lt"/>
                <a:ea typeface="+mn-ea"/>
                <a:cs typeface="+mn-cs"/>
              </a:defRPr>
            </a:lvl1pPr>
            <a:lvl2pPr marL="914171" indent="0" algn="ctr" defTabSz="1828343" rtl="0" eaLnBrk="1" latinLnBrk="0" hangingPunct="1">
              <a:spcBef>
                <a:spcPct val="20000"/>
              </a:spcBef>
              <a:buFont typeface="Arial" pitchFamily="34" charset="0"/>
              <a:buNone/>
              <a:defRPr sz="5599" kern="1200">
                <a:solidFill>
                  <a:schemeClr val="tx1">
                    <a:tint val="75000"/>
                  </a:schemeClr>
                </a:solidFill>
                <a:latin typeface="+mn-lt"/>
                <a:ea typeface="+mn-ea"/>
                <a:cs typeface="+mn-cs"/>
              </a:defRPr>
            </a:lvl2pPr>
            <a:lvl3pPr marL="1828343" indent="0" algn="ctr" defTabSz="1828343" rtl="0" eaLnBrk="1" latinLnBrk="0" hangingPunct="1">
              <a:spcBef>
                <a:spcPct val="20000"/>
              </a:spcBef>
              <a:buFont typeface="Arial" pitchFamily="34" charset="0"/>
              <a:buNone/>
              <a:defRPr sz="4799" kern="1200">
                <a:solidFill>
                  <a:schemeClr val="tx1">
                    <a:tint val="75000"/>
                  </a:schemeClr>
                </a:solidFill>
                <a:latin typeface="+mn-lt"/>
                <a:ea typeface="+mn-ea"/>
                <a:cs typeface="+mn-cs"/>
              </a:defRPr>
            </a:lvl3pPr>
            <a:lvl4pPr marL="2742514" indent="0" algn="ctr" defTabSz="1828343" rtl="0" eaLnBrk="1" latinLnBrk="0" hangingPunct="1">
              <a:spcBef>
                <a:spcPct val="20000"/>
              </a:spcBef>
              <a:buFont typeface="Arial" pitchFamily="34" charset="0"/>
              <a:buNone/>
              <a:defRPr sz="3999" kern="1200">
                <a:solidFill>
                  <a:schemeClr val="tx1">
                    <a:tint val="75000"/>
                  </a:schemeClr>
                </a:solidFill>
                <a:latin typeface="+mn-lt"/>
                <a:ea typeface="+mn-ea"/>
                <a:cs typeface="+mn-cs"/>
              </a:defRPr>
            </a:lvl4pPr>
            <a:lvl5pPr marL="3656686" indent="0" algn="ctr" defTabSz="1828343" rtl="0" eaLnBrk="1" latinLnBrk="0" hangingPunct="1">
              <a:spcBef>
                <a:spcPct val="20000"/>
              </a:spcBef>
              <a:buFont typeface="Arial" pitchFamily="34" charset="0"/>
              <a:buNone/>
              <a:defRPr sz="3999" kern="1200">
                <a:solidFill>
                  <a:schemeClr val="tx1">
                    <a:tint val="75000"/>
                  </a:schemeClr>
                </a:solidFill>
                <a:latin typeface="+mn-lt"/>
                <a:ea typeface="+mn-ea"/>
                <a:cs typeface="+mn-cs"/>
              </a:defRPr>
            </a:lvl5pPr>
            <a:lvl6pPr marL="4570857" indent="0" algn="ctr" defTabSz="1828343" rtl="0" eaLnBrk="1" latinLnBrk="0" hangingPunct="1">
              <a:spcBef>
                <a:spcPct val="20000"/>
              </a:spcBef>
              <a:buFont typeface="Arial" pitchFamily="34" charset="0"/>
              <a:buNone/>
              <a:defRPr sz="3999" kern="1200">
                <a:solidFill>
                  <a:schemeClr val="tx1">
                    <a:tint val="75000"/>
                  </a:schemeClr>
                </a:solidFill>
                <a:latin typeface="+mn-lt"/>
                <a:ea typeface="+mn-ea"/>
                <a:cs typeface="+mn-cs"/>
              </a:defRPr>
            </a:lvl6pPr>
            <a:lvl7pPr marL="5485028" indent="0" algn="ctr" defTabSz="1828343" rtl="0" eaLnBrk="1" latinLnBrk="0" hangingPunct="1">
              <a:spcBef>
                <a:spcPct val="20000"/>
              </a:spcBef>
              <a:buFont typeface="Arial" pitchFamily="34" charset="0"/>
              <a:buNone/>
              <a:defRPr sz="3999" kern="1200">
                <a:solidFill>
                  <a:schemeClr val="tx1">
                    <a:tint val="75000"/>
                  </a:schemeClr>
                </a:solidFill>
                <a:latin typeface="+mn-lt"/>
                <a:ea typeface="+mn-ea"/>
                <a:cs typeface="+mn-cs"/>
              </a:defRPr>
            </a:lvl7pPr>
            <a:lvl8pPr marL="6399200" indent="0" algn="ctr" defTabSz="1828343" rtl="0" eaLnBrk="1" latinLnBrk="0" hangingPunct="1">
              <a:spcBef>
                <a:spcPct val="20000"/>
              </a:spcBef>
              <a:buFont typeface="Arial" pitchFamily="34" charset="0"/>
              <a:buNone/>
              <a:defRPr sz="3999" kern="1200">
                <a:solidFill>
                  <a:schemeClr val="tx1">
                    <a:tint val="75000"/>
                  </a:schemeClr>
                </a:solidFill>
                <a:latin typeface="+mn-lt"/>
                <a:ea typeface="+mn-ea"/>
                <a:cs typeface="+mn-cs"/>
              </a:defRPr>
            </a:lvl8pPr>
            <a:lvl9pPr marL="7313371" indent="0" algn="ctr" defTabSz="1828343" rtl="0" eaLnBrk="1" latinLnBrk="0" hangingPunct="1">
              <a:spcBef>
                <a:spcPct val="20000"/>
              </a:spcBef>
              <a:buFont typeface="Arial" pitchFamily="34" charset="0"/>
              <a:buNone/>
              <a:defRPr sz="3999" kern="1200">
                <a:solidFill>
                  <a:schemeClr val="tx1">
                    <a:tint val="75000"/>
                  </a:schemeClr>
                </a:solidFill>
                <a:latin typeface="+mn-lt"/>
                <a:ea typeface="+mn-ea"/>
                <a:cs typeface="+mn-cs"/>
              </a:defRPr>
            </a:lvl9pPr>
          </a:lstStyle>
          <a:p>
            <a:pPr algn="just">
              <a:spcAft>
                <a:spcPts val="599"/>
              </a:spcAft>
            </a:pPr>
            <a:r>
              <a:rPr lang="pt-PT" sz="2000" b="1" dirty="0">
                <a:solidFill>
                  <a:srgbClr val="015963"/>
                </a:solidFill>
                <a:latin typeface="Arial"/>
                <a:cs typeface="Arial"/>
              </a:rPr>
              <a:t>6. Final </a:t>
            </a:r>
            <a:r>
              <a:rPr lang="pt-PT" sz="2000" b="1" dirty="0" err="1" smtClean="0">
                <a:solidFill>
                  <a:srgbClr val="015963"/>
                </a:solidFill>
                <a:latin typeface="Arial"/>
                <a:cs typeface="Arial"/>
              </a:rPr>
              <a:t>Considerations</a:t>
            </a:r>
            <a:endParaRPr lang="pt-PT" sz="2000" b="1" dirty="0" smtClean="0">
              <a:solidFill>
                <a:srgbClr val="015963"/>
              </a:solidFill>
              <a:latin typeface="Arial"/>
              <a:cs typeface="Arial"/>
            </a:endParaRPr>
          </a:p>
          <a:p>
            <a:pPr algn="just">
              <a:spcAft>
                <a:spcPts val="599"/>
              </a:spcAft>
            </a:pPr>
            <a:r>
              <a:rPr lang="pt-PT" sz="1200" dirty="0" err="1">
                <a:solidFill>
                  <a:schemeClr val="tx1"/>
                </a:solidFill>
                <a:latin typeface="Arial"/>
                <a:cs typeface="Arial"/>
              </a:rPr>
              <a:t>The</a:t>
            </a:r>
            <a:r>
              <a:rPr lang="pt-PT" sz="1200" dirty="0">
                <a:solidFill>
                  <a:schemeClr val="tx1"/>
                </a:solidFill>
                <a:latin typeface="Arial"/>
                <a:cs typeface="Arial"/>
              </a:rPr>
              <a:t> poster must </a:t>
            </a:r>
            <a:r>
              <a:rPr lang="pt-PT" sz="1200" dirty="0" err="1">
                <a:solidFill>
                  <a:schemeClr val="tx1"/>
                </a:solidFill>
                <a:latin typeface="Arial"/>
                <a:cs typeface="Arial"/>
              </a:rPr>
              <a:t>be</a:t>
            </a:r>
            <a:r>
              <a:rPr lang="pt-PT" sz="1200" dirty="0">
                <a:solidFill>
                  <a:schemeClr val="tx1"/>
                </a:solidFill>
                <a:latin typeface="Arial"/>
                <a:cs typeface="Arial"/>
              </a:rPr>
              <a:t> </a:t>
            </a:r>
            <a:r>
              <a:rPr lang="pt-PT" sz="1200" dirty="0" err="1">
                <a:solidFill>
                  <a:schemeClr val="tx1"/>
                </a:solidFill>
                <a:latin typeface="Arial"/>
                <a:cs typeface="Arial"/>
              </a:rPr>
              <a:t>saved</a:t>
            </a:r>
            <a:r>
              <a:rPr lang="pt-PT" sz="1200" dirty="0">
                <a:solidFill>
                  <a:schemeClr val="tx1"/>
                </a:solidFill>
                <a:latin typeface="Arial"/>
                <a:cs typeface="Arial"/>
              </a:rPr>
              <a:t> in PDF </a:t>
            </a:r>
            <a:r>
              <a:rPr lang="pt-PT" sz="1200" dirty="0" err="1">
                <a:solidFill>
                  <a:schemeClr val="tx1"/>
                </a:solidFill>
                <a:latin typeface="Arial"/>
                <a:cs typeface="Arial"/>
              </a:rPr>
              <a:t>format</a:t>
            </a:r>
            <a:r>
              <a:rPr lang="pt-PT" sz="1200" dirty="0">
                <a:solidFill>
                  <a:schemeClr val="tx1"/>
                </a:solidFill>
                <a:latin typeface="Arial"/>
                <a:cs typeface="Arial"/>
              </a:rPr>
              <a:t> </a:t>
            </a:r>
            <a:r>
              <a:rPr lang="pt-PT" sz="1200" dirty="0" err="1">
                <a:solidFill>
                  <a:schemeClr val="tx1"/>
                </a:solidFill>
                <a:latin typeface="Arial"/>
                <a:cs typeface="Arial"/>
              </a:rPr>
              <a:t>and</a:t>
            </a:r>
            <a:r>
              <a:rPr lang="pt-PT" sz="1200" dirty="0">
                <a:solidFill>
                  <a:schemeClr val="tx1"/>
                </a:solidFill>
                <a:latin typeface="Arial"/>
                <a:cs typeface="Arial"/>
              </a:rPr>
              <a:t> </a:t>
            </a:r>
            <a:r>
              <a:rPr lang="pt-PT" sz="1200" dirty="0" err="1">
                <a:solidFill>
                  <a:schemeClr val="tx1"/>
                </a:solidFill>
                <a:latin typeface="Arial"/>
                <a:cs typeface="Arial"/>
              </a:rPr>
              <a:t>sent</a:t>
            </a:r>
            <a:r>
              <a:rPr lang="pt-PT" sz="1200" dirty="0">
                <a:solidFill>
                  <a:schemeClr val="tx1"/>
                </a:solidFill>
                <a:latin typeface="Arial"/>
                <a:cs typeface="Arial"/>
              </a:rPr>
              <a:t> </a:t>
            </a:r>
            <a:r>
              <a:rPr lang="pt-PT" sz="1200" dirty="0" err="1">
                <a:solidFill>
                  <a:schemeClr val="tx1"/>
                </a:solidFill>
                <a:latin typeface="Arial"/>
                <a:cs typeface="Arial"/>
              </a:rPr>
              <a:t>by</a:t>
            </a:r>
            <a:r>
              <a:rPr lang="pt-PT" sz="1200" dirty="0">
                <a:solidFill>
                  <a:schemeClr val="tx1"/>
                </a:solidFill>
                <a:latin typeface="Arial"/>
                <a:cs typeface="Arial"/>
              </a:rPr>
              <a:t> email.</a:t>
            </a:r>
            <a:endParaRPr lang="en-US" sz="1400" dirty="0">
              <a:solidFill>
                <a:schemeClr val="tx1"/>
              </a:solidFill>
              <a:latin typeface="Arial"/>
              <a:cs typeface="Arial"/>
            </a:endParaRPr>
          </a:p>
          <a:p>
            <a:pPr algn="just">
              <a:spcAft>
                <a:spcPts val="599"/>
              </a:spcAft>
            </a:pPr>
            <a:endParaRPr lang="en-US" sz="800" dirty="0">
              <a:solidFill>
                <a:schemeClr val="tx1"/>
              </a:solidFill>
              <a:latin typeface="Arial"/>
              <a:cs typeface="Arial"/>
            </a:endParaRPr>
          </a:p>
          <a:p>
            <a:pPr algn="just">
              <a:spcAft>
                <a:spcPts val="599"/>
              </a:spcAft>
            </a:pPr>
            <a:endParaRPr lang="en-US" sz="800" dirty="0">
              <a:solidFill>
                <a:schemeClr val="tx1"/>
              </a:solidFill>
              <a:latin typeface="Arial"/>
              <a:cs typeface="Arial"/>
            </a:endParaRPr>
          </a:p>
          <a:p>
            <a:pPr algn="just">
              <a:spcAft>
                <a:spcPts val="599"/>
              </a:spcAft>
            </a:pPr>
            <a:endParaRPr lang="en-US" sz="1200" dirty="0">
              <a:solidFill>
                <a:schemeClr val="tx1"/>
              </a:solidFill>
              <a:latin typeface="Arial"/>
              <a:cs typeface="Arial"/>
            </a:endParaRPr>
          </a:p>
        </p:txBody>
      </p:sp>
      <p:sp>
        <p:nvSpPr>
          <p:cNvPr id="26" name="Subtítulo 2"/>
          <p:cNvSpPr txBox="1">
            <a:spLocks/>
          </p:cNvSpPr>
          <p:nvPr/>
        </p:nvSpPr>
        <p:spPr>
          <a:xfrm>
            <a:off x="377809" y="22422286"/>
            <a:ext cx="12960382" cy="940939"/>
          </a:xfrm>
          <a:prstGeom prst="rect">
            <a:avLst/>
          </a:prstGeom>
          <a:noFill/>
          <a:ln w="25400" cap="flat" cmpd="sng" algn="ctr">
            <a:noFill/>
            <a:prstDash val="solid"/>
          </a:ln>
        </p:spPr>
        <p:style>
          <a:lnRef idx="2">
            <a:schemeClr val="dk1"/>
          </a:lnRef>
          <a:fillRef idx="1">
            <a:schemeClr val="lt1"/>
          </a:fillRef>
          <a:effectRef idx="0">
            <a:schemeClr val="dk1"/>
          </a:effectRef>
          <a:fontRef idx="minor">
            <a:schemeClr val="dk1"/>
          </a:fontRef>
        </p:style>
        <p:txBody>
          <a:bodyPr vert="horz" lIns="91432" tIns="45716" rIns="91432" bIns="45716" rtlCol="0" anchor="b">
            <a:noAutofit/>
          </a:bodyPr>
          <a:lstStyle>
            <a:lvl1pPr marL="0" indent="0" algn="ctr" defTabSz="1828343" rtl="0" eaLnBrk="1" latinLnBrk="0" hangingPunct="1">
              <a:spcBef>
                <a:spcPct val="20000"/>
              </a:spcBef>
              <a:buFont typeface="Arial" pitchFamily="34" charset="0"/>
              <a:buNone/>
              <a:defRPr sz="6398" kern="1200">
                <a:solidFill>
                  <a:schemeClr val="tx1">
                    <a:tint val="75000"/>
                  </a:schemeClr>
                </a:solidFill>
                <a:latin typeface="+mn-lt"/>
                <a:ea typeface="+mn-ea"/>
                <a:cs typeface="+mn-cs"/>
              </a:defRPr>
            </a:lvl1pPr>
            <a:lvl2pPr marL="914171" indent="0" algn="ctr" defTabSz="1828343" rtl="0" eaLnBrk="1" latinLnBrk="0" hangingPunct="1">
              <a:spcBef>
                <a:spcPct val="20000"/>
              </a:spcBef>
              <a:buFont typeface="Arial" pitchFamily="34" charset="0"/>
              <a:buNone/>
              <a:defRPr sz="5599" kern="1200">
                <a:solidFill>
                  <a:schemeClr val="tx1">
                    <a:tint val="75000"/>
                  </a:schemeClr>
                </a:solidFill>
                <a:latin typeface="+mn-lt"/>
                <a:ea typeface="+mn-ea"/>
                <a:cs typeface="+mn-cs"/>
              </a:defRPr>
            </a:lvl2pPr>
            <a:lvl3pPr marL="1828343" indent="0" algn="ctr" defTabSz="1828343" rtl="0" eaLnBrk="1" latinLnBrk="0" hangingPunct="1">
              <a:spcBef>
                <a:spcPct val="20000"/>
              </a:spcBef>
              <a:buFont typeface="Arial" pitchFamily="34" charset="0"/>
              <a:buNone/>
              <a:defRPr sz="4799" kern="1200">
                <a:solidFill>
                  <a:schemeClr val="tx1">
                    <a:tint val="75000"/>
                  </a:schemeClr>
                </a:solidFill>
                <a:latin typeface="+mn-lt"/>
                <a:ea typeface="+mn-ea"/>
                <a:cs typeface="+mn-cs"/>
              </a:defRPr>
            </a:lvl3pPr>
            <a:lvl4pPr marL="2742514" indent="0" algn="ctr" defTabSz="1828343" rtl="0" eaLnBrk="1" latinLnBrk="0" hangingPunct="1">
              <a:spcBef>
                <a:spcPct val="20000"/>
              </a:spcBef>
              <a:buFont typeface="Arial" pitchFamily="34" charset="0"/>
              <a:buNone/>
              <a:defRPr sz="3999" kern="1200">
                <a:solidFill>
                  <a:schemeClr val="tx1">
                    <a:tint val="75000"/>
                  </a:schemeClr>
                </a:solidFill>
                <a:latin typeface="+mn-lt"/>
                <a:ea typeface="+mn-ea"/>
                <a:cs typeface="+mn-cs"/>
              </a:defRPr>
            </a:lvl4pPr>
            <a:lvl5pPr marL="3656686" indent="0" algn="ctr" defTabSz="1828343" rtl="0" eaLnBrk="1" latinLnBrk="0" hangingPunct="1">
              <a:spcBef>
                <a:spcPct val="20000"/>
              </a:spcBef>
              <a:buFont typeface="Arial" pitchFamily="34" charset="0"/>
              <a:buNone/>
              <a:defRPr sz="3999" kern="1200">
                <a:solidFill>
                  <a:schemeClr val="tx1">
                    <a:tint val="75000"/>
                  </a:schemeClr>
                </a:solidFill>
                <a:latin typeface="+mn-lt"/>
                <a:ea typeface="+mn-ea"/>
                <a:cs typeface="+mn-cs"/>
              </a:defRPr>
            </a:lvl5pPr>
            <a:lvl6pPr marL="4570857" indent="0" algn="ctr" defTabSz="1828343" rtl="0" eaLnBrk="1" latinLnBrk="0" hangingPunct="1">
              <a:spcBef>
                <a:spcPct val="20000"/>
              </a:spcBef>
              <a:buFont typeface="Arial" pitchFamily="34" charset="0"/>
              <a:buNone/>
              <a:defRPr sz="3999" kern="1200">
                <a:solidFill>
                  <a:schemeClr val="tx1">
                    <a:tint val="75000"/>
                  </a:schemeClr>
                </a:solidFill>
                <a:latin typeface="+mn-lt"/>
                <a:ea typeface="+mn-ea"/>
                <a:cs typeface="+mn-cs"/>
              </a:defRPr>
            </a:lvl6pPr>
            <a:lvl7pPr marL="5485028" indent="0" algn="ctr" defTabSz="1828343" rtl="0" eaLnBrk="1" latinLnBrk="0" hangingPunct="1">
              <a:spcBef>
                <a:spcPct val="20000"/>
              </a:spcBef>
              <a:buFont typeface="Arial" pitchFamily="34" charset="0"/>
              <a:buNone/>
              <a:defRPr sz="3999" kern="1200">
                <a:solidFill>
                  <a:schemeClr val="tx1">
                    <a:tint val="75000"/>
                  </a:schemeClr>
                </a:solidFill>
                <a:latin typeface="+mn-lt"/>
                <a:ea typeface="+mn-ea"/>
                <a:cs typeface="+mn-cs"/>
              </a:defRPr>
            </a:lvl7pPr>
            <a:lvl8pPr marL="6399200" indent="0" algn="ctr" defTabSz="1828343" rtl="0" eaLnBrk="1" latinLnBrk="0" hangingPunct="1">
              <a:spcBef>
                <a:spcPct val="20000"/>
              </a:spcBef>
              <a:buFont typeface="Arial" pitchFamily="34" charset="0"/>
              <a:buNone/>
              <a:defRPr sz="3999" kern="1200">
                <a:solidFill>
                  <a:schemeClr val="tx1">
                    <a:tint val="75000"/>
                  </a:schemeClr>
                </a:solidFill>
                <a:latin typeface="+mn-lt"/>
                <a:ea typeface="+mn-ea"/>
                <a:cs typeface="+mn-cs"/>
              </a:defRPr>
            </a:lvl8pPr>
            <a:lvl9pPr marL="7313371" indent="0" algn="ctr" defTabSz="1828343" rtl="0" eaLnBrk="1" latinLnBrk="0" hangingPunct="1">
              <a:spcBef>
                <a:spcPct val="20000"/>
              </a:spcBef>
              <a:buFont typeface="Arial" pitchFamily="34" charset="0"/>
              <a:buNone/>
              <a:defRPr sz="3999" kern="1200">
                <a:solidFill>
                  <a:schemeClr val="tx1">
                    <a:tint val="75000"/>
                  </a:schemeClr>
                </a:solidFill>
                <a:latin typeface="+mn-lt"/>
                <a:ea typeface="+mn-ea"/>
                <a:cs typeface="+mn-cs"/>
              </a:defRPr>
            </a:lvl9pPr>
          </a:lstStyle>
          <a:p>
            <a:pPr algn="just" defTabSz="1236226">
              <a:spcBef>
                <a:spcPts val="0"/>
              </a:spcBef>
              <a:spcAft>
                <a:spcPts val="382"/>
              </a:spcAft>
            </a:pPr>
            <a:r>
              <a:rPr lang="pt-PT" sz="1000" b="1" dirty="0" err="1">
                <a:solidFill>
                  <a:srgbClr val="015963"/>
                </a:solidFill>
                <a:latin typeface="Arial"/>
                <a:cs typeface="Arial"/>
              </a:rPr>
              <a:t>Space</a:t>
            </a:r>
            <a:r>
              <a:rPr lang="pt-PT" sz="1000" b="1" dirty="0">
                <a:solidFill>
                  <a:srgbClr val="015963"/>
                </a:solidFill>
                <a:latin typeface="Arial"/>
                <a:cs typeface="Arial"/>
              </a:rPr>
              <a:t> for </a:t>
            </a:r>
            <a:r>
              <a:rPr lang="pt-PT" sz="1000" b="1" dirty="0" err="1">
                <a:solidFill>
                  <a:srgbClr val="015963"/>
                </a:solidFill>
                <a:latin typeface="Arial"/>
                <a:cs typeface="Arial"/>
              </a:rPr>
              <a:t>bibliographic</a:t>
            </a:r>
            <a:r>
              <a:rPr lang="pt-PT" sz="1000" b="1" dirty="0">
                <a:solidFill>
                  <a:srgbClr val="015963"/>
                </a:solidFill>
                <a:latin typeface="Arial"/>
                <a:cs typeface="Arial"/>
              </a:rPr>
              <a:t> </a:t>
            </a:r>
            <a:r>
              <a:rPr lang="pt-PT" sz="1000" b="1" dirty="0" err="1">
                <a:solidFill>
                  <a:srgbClr val="015963"/>
                </a:solidFill>
                <a:latin typeface="Arial"/>
                <a:cs typeface="Arial"/>
              </a:rPr>
              <a:t>references</a:t>
            </a:r>
            <a:r>
              <a:rPr lang="pt-PT" sz="1000" b="1" dirty="0">
                <a:solidFill>
                  <a:srgbClr val="015963"/>
                </a:solidFill>
                <a:latin typeface="Arial"/>
                <a:cs typeface="Arial"/>
              </a:rPr>
              <a:t> </a:t>
            </a:r>
            <a:r>
              <a:rPr lang="pt-PT" sz="1000" b="1" dirty="0" err="1">
                <a:solidFill>
                  <a:srgbClr val="015963"/>
                </a:solidFill>
                <a:latin typeface="Arial"/>
                <a:cs typeface="Arial"/>
              </a:rPr>
              <a:t>and</a:t>
            </a:r>
            <a:r>
              <a:rPr lang="pt-PT" sz="1000" b="1" dirty="0">
                <a:solidFill>
                  <a:srgbClr val="015963"/>
                </a:solidFill>
                <a:latin typeface="Arial"/>
                <a:cs typeface="Arial"/>
              </a:rPr>
              <a:t> notes</a:t>
            </a:r>
            <a:endParaRPr lang="en-US" sz="1000" b="1" dirty="0">
              <a:solidFill>
                <a:srgbClr val="015963"/>
              </a:solidFill>
              <a:latin typeface="Arial"/>
              <a:cs typeface="Arial"/>
            </a:endParaRPr>
          </a:p>
          <a:p>
            <a:pPr algn="l" defTabSz="1236226">
              <a:spcBef>
                <a:spcPts val="0"/>
              </a:spcBef>
            </a:pPr>
            <a:r>
              <a:rPr lang="en-US" sz="800" dirty="0">
                <a:solidFill>
                  <a:schemeClr val="tx1"/>
                </a:solidFill>
                <a:latin typeface="Arial"/>
                <a:cs typeface="Arial"/>
              </a:rPr>
              <a:t>A. Lorem ipsum dolor sit </a:t>
            </a:r>
            <a:r>
              <a:rPr lang="en-US" sz="800" dirty="0" err="1">
                <a:solidFill>
                  <a:schemeClr val="tx1"/>
                </a:solidFill>
                <a:latin typeface="Arial"/>
                <a:cs typeface="Arial"/>
              </a:rPr>
              <a:t>amet</a:t>
            </a:r>
            <a:r>
              <a:rPr lang="en-US" sz="800" dirty="0">
                <a:solidFill>
                  <a:schemeClr val="tx1"/>
                </a:solidFill>
                <a:latin typeface="Arial"/>
                <a:cs typeface="Arial"/>
              </a:rPr>
              <a:t>, </a:t>
            </a:r>
            <a:r>
              <a:rPr lang="en-US" sz="800" dirty="0" err="1">
                <a:solidFill>
                  <a:schemeClr val="tx1"/>
                </a:solidFill>
                <a:latin typeface="Arial"/>
                <a:cs typeface="Arial"/>
              </a:rPr>
              <a:t>consectetur</a:t>
            </a:r>
            <a:r>
              <a:rPr lang="en-US" sz="800" dirty="0">
                <a:solidFill>
                  <a:schemeClr val="tx1"/>
                </a:solidFill>
                <a:latin typeface="Arial"/>
                <a:cs typeface="Arial"/>
              </a:rPr>
              <a:t> </a:t>
            </a:r>
            <a:r>
              <a:rPr lang="en-US" sz="800" dirty="0" err="1">
                <a:solidFill>
                  <a:schemeClr val="tx1"/>
                </a:solidFill>
                <a:latin typeface="Arial"/>
                <a:cs typeface="Arial"/>
              </a:rPr>
              <a:t>adipiscing</a:t>
            </a:r>
            <a:r>
              <a:rPr lang="en-US" sz="800" dirty="0">
                <a:solidFill>
                  <a:schemeClr val="tx1"/>
                </a:solidFill>
                <a:latin typeface="Arial"/>
                <a:cs typeface="Arial"/>
              </a:rPr>
              <a:t> </a:t>
            </a:r>
            <a:r>
              <a:rPr lang="en-US" sz="800" dirty="0" err="1">
                <a:solidFill>
                  <a:schemeClr val="tx1"/>
                </a:solidFill>
                <a:latin typeface="Arial"/>
                <a:cs typeface="Arial"/>
              </a:rPr>
              <a:t>elit</a:t>
            </a:r>
            <a:r>
              <a:rPr lang="en-US" sz="800" dirty="0">
                <a:solidFill>
                  <a:schemeClr val="tx1"/>
                </a:solidFill>
                <a:latin typeface="Arial"/>
                <a:cs typeface="Arial"/>
              </a:rPr>
              <a:t>. Nunc </a:t>
            </a:r>
            <a:r>
              <a:rPr lang="en-US" sz="800" dirty="0" err="1">
                <a:solidFill>
                  <a:schemeClr val="tx1"/>
                </a:solidFill>
                <a:latin typeface="Arial"/>
                <a:cs typeface="Arial"/>
              </a:rPr>
              <a:t>quis</a:t>
            </a:r>
            <a:r>
              <a:rPr lang="en-US" sz="800" dirty="0">
                <a:solidFill>
                  <a:schemeClr val="tx1"/>
                </a:solidFill>
                <a:latin typeface="Arial"/>
                <a:cs typeface="Arial"/>
              </a:rPr>
              <a:t> </a:t>
            </a:r>
            <a:r>
              <a:rPr lang="en-US" sz="800" dirty="0" err="1">
                <a:solidFill>
                  <a:schemeClr val="tx1"/>
                </a:solidFill>
                <a:latin typeface="Arial"/>
                <a:cs typeface="Arial"/>
              </a:rPr>
              <a:t>lectus</a:t>
            </a:r>
            <a:r>
              <a:rPr lang="en-US" sz="800" dirty="0">
                <a:solidFill>
                  <a:schemeClr val="tx1"/>
                </a:solidFill>
                <a:latin typeface="Arial"/>
                <a:cs typeface="Arial"/>
              </a:rPr>
              <a:t> sit </a:t>
            </a:r>
            <a:r>
              <a:rPr lang="en-US" sz="800" dirty="0" err="1">
                <a:solidFill>
                  <a:schemeClr val="tx1"/>
                </a:solidFill>
                <a:latin typeface="Arial"/>
                <a:cs typeface="Arial"/>
              </a:rPr>
              <a:t>amet</a:t>
            </a:r>
            <a:r>
              <a:rPr lang="en-US" sz="800" dirty="0">
                <a:solidFill>
                  <a:schemeClr val="tx1"/>
                </a:solidFill>
                <a:latin typeface="Arial"/>
                <a:cs typeface="Arial"/>
              </a:rPr>
              <a:t> ipsum </a:t>
            </a:r>
            <a:r>
              <a:rPr lang="en-US" sz="800" dirty="0" err="1">
                <a:solidFill>
                  <a:schemeClr val="tx1"/>
                </a:solidFill>
                <a:latin typeface="Arial"/>
                <a:cs typeface="Arial"/>
              </a:rPr>
              <a:t>aliquam</a:t>
            </a:r>
            <a:r>
              <a:rPr lang="en-US" sz="800" dirty="0">
                <a:solidFill>
                  <a:schemeClr val="tx1"/>
                </a:solidFill>
                <a:latin typeface="Arial"/>
                <a:cs typeface="Arial"/>
              </a:rPr>
              <a:t> </a:t>
            </a:r>
            <a:r>
              <a:rPr lang="en-US" sz="800" dirty="0" err="1">
                <a:solidFill>
                  <a:schemeClr val="tx1"/>
                </a:solidFill>
                <a:latin typeface="Arial"/>
                <a:cs typeface="Arial"/>
              </a:rPr>
              <a:t>tristique</a:t>
            </a:r>
            <a:r>
              <a:rPr lang="en-US" sz="800" dirty="0">
                <a:solidFill>
                  <a:schemeClr val="tx1"/>
                </a:solidFill>
                <a:latin typeface="Arial"/>
                <a:cs typeface="Arial"/>
              </a:rPr>
              <a:t>.</a:t>
            </a:r>
          </a:p>
          <a:p>
            <a:pPr algn="l" defTabSz="1236226">
              <a:spcBef>
                <a:spcPts val="0"/>
              </a:spcBef>
            </a:pPr>
            <a:r>
              <a:rPr lang="en-US" sz="800" dirty="0">
                <a:solidFill>
                  <a:schemeClr val="tx1"/>
                </a:solidFill>
                <a:latin typeface="Arial"/>
                <a:cs typeface="Arial"/>
              </a:rPr>
              <a:t>B. Nunc </a:t>
            </a:r>
            <a:r>
              <a:rPr lang="en-US" sz="800" dirty="0" err="1">
                <a:solidFill>
                  <a:schemeClr val="tx1"/>
                </a:solidFill>
                <a:latin typeface="Arial"/>
                <a:cs typeface="Arial"/>
              </a:rPr>
              <a:t>quis</a:t>
            </a:r>
            <a:r>
              <a:rPr lang="en-US" sz="800" dirty="0">
                <a:solidFill>
                  <a:schemeClr val="tx1"/>
                </a:solidFill>
                <a:latin typeface="Arial"/>
                <a:cs typeface="Arial"/>
              </a:rPr>
              <a:t> </a:t>
            </a:r>
            <a:r>
              <a:rPr lang="en-US" sz="800" dirty="0" err="1">
                <a:solidFill>
                  <a:schemeClr val="tx1"/>
                </a:solidFill>
                <a:latin typeface="Arial"/>
                <a:cs typeface="Arial"/>
              </a:rPr>
              <a:t>lectus</a:t>
            </a:r>
            <a:r>
              <a:rPr lang="en-US" sz="800" dirty="0">
                <a:solidFill>
                  <a:schemeClr val="tx1"/>
                </a:solidFill>
                <a:latin typeface="Arial"/>
                <a:cs typeface="Arial"/>
              </a:rPr>
              <a:t> sit </a:t>
            </a:r>
            <a:r>
              <a:rPr lang="en-US" sz="800" dirty="0" err="1">
                <a:solidFill>
                  <a:schemeClr val="tx1"/>
                </a:solidFill>
                <a:latin typeface="Arial"/>
                <a:cs typeface="Arial"/>
              </a:rPr>
              <a:t>amet</a:t>
            </a:r>
            <a:r>
              <a:rPr lang="en-US" sz="800" dirty="0">
                <a:solidFill>
                  <a:schemeClr val="tx1"/>
                </a:solidFill>
                <a:latin typeface="Arial"/>
                <a:cs typeface="Arial"/>
              </a:rPr>
              <a:t> ipsum </a:t>
            </a:r>
            <a:r>
              <a:rPr lang="en-US" sz="800" dirty="0" err="1">
                <a:solidFill>
                  <a:schemeClr val="tx1"/>
                </a:solidFill>
                <a:latin typeface="Arial"/>
                <a:cs typeface="Arial"/>
              </a:rPr>
              <a:t>aliquam</a:t>
            </a:r>
            <a:r>
              <a:rPr lang="en-US" sz="800" dirty="0">
                <a:solidFill>
                  <a:schemeClr val="tx1"/>
                </a:solidFill>
                <a:latin typeface="Arial"/>
                <a:cs typeface="Arial"/>
              </a:rPr>
              <a:t> </a:t>
            </a:r>
            <a:r>
              <a:rPr lang="en-US" sz="800" dirty="0" err="1">
                <a:solidFill>
                  <a:schemeClr val="tx1"/>
                </a:solidFill>
                <a:latin typeface="Arial"/>
                <a:cs typeface="Arial"/>
              </a:rPr>
              <a:t>tristique</a:t>
            </a:r>
            <a:r>
              <a:rPr lang="en-US" sz="800" dirty="0">
                <a:solidFill>
                  <a:schemeClr val="tx1"/>
                </a:solidFill>
                <a:latin typeface="Arial"/>
                <a:cs typeface="Arial"/>
              </a:rPr>
              <a:t>.</a:t>
            </a:r>
          </a:p>
          <a:p>
            <a:pPr algn="l" defTabSz="1236226">
              <a:spcBef>
                <a:spcPts val="0"/>
              </a:spcBef>
            </a:pPr>
            <a:r>
              <a:rPr lang="en-US" sz="800" dirty="0">
                <a:solidFill>
                  <a:schemeClr val="tx1"/>
                </a:solidFill>
                <a:latin typeface="Arial"/>
                <a:cs typeface="Arial"/>
              </a:rPr>
              <a:t>C. </a:t>
            </a:r>
            <a:r>
              <a:rPr lang="en-US" sz="800" dirty="0" err="1">
                <a:solidFill>
                  <a:schemeClr val="tx1"/>
                </a:solidFill>
                <a:latin typeface="Arial"/>
                <a:cs typeface="Arial"/>
              </a:rPr>
              <a:t>Quisque</a:t>
            </a:r>
            <a:r>
              <a:rPr lang="en-US" sz="800" dirty="0">
                <a:solidFill>
                  <a:schemeClr val="tx1"/>
                </a:solidFill>
                <a:latin typeface="Arial"/>
                <a:cs typeface="Arial"/>
              </a:rPr>
              <a:t> </a:t>
            </a:r>
            <a:r>
              <a:rPr lang="en-US" sz="800" dirty="0" err="1">
                <a:solidFill>
                  <a:schemeClr val="tx1"/>
                </a:solidFill>
                <a:latin typeface="Arial"/>
                <a:cs typeface="Arial"/>
              </a:rPr>
              <a:t>quis</a:t>
            </a:r>
            <a:r>
              <a:rPr lang="en-US" sz="800" dirty="0">
                <a:solidFill>
                  <a:schemeClr val="tx1"/>
                </a:solidFill>
                <a:latin typeface="Arial"/>
                <a:cs typeface="Arial"/>
              </a:rPr>
              <a:t> </a:t>
            </a:r>
            <a:r>
              <a:rPr lang="en-US" sz="800" dirty="0" err="1">
                <a:solidFill>
                  <a:schemeClr val="tx1"/>
                </a:solidFill>
                <a:latin typeface="Arial"/>
                <a:cs typeface="Arial"/>
              </a:rPr>
              <a:t>massa</a:t>
            </a:r>
            <a:r>
              <a:rPr lang="en-US" sz="800" dirty="0">
                <a:solidFill>
                  <a:schemeClr val="tx1"/>
                </a:solidFill>
                <a:latin typeface="Arial"/>
                <a:cs typeface="Arial"/>
              </a:rPr>
              <a:t> </a:t>
            </a:r>
            <a:r>
              <a:rPr lang="en-US" sz="800" dirty="0" err="1">
                <a:solidFill>
                  <a:schemeClr val="tx1"/>
                </a:solidFill>
                <a:latin typeface="Arial"/>
                <a:cs typeface="Arial"/>
              </a:rPr>
              <a:t>pretium</a:t>
            </a:r>
            <a:r>
              <a:rPr lang="en-US" sz="800" dirty="0">
                <a:solidFill>
                  <a:schemeClr val="tx1"/>
                </a:solidFill>
                <a:latin typeface="Arial"/>
                <a:cs typeface="Arial"/>
              </a:rPr>
              <a:t>, </a:t>
            </a:r>
            <a:r>
              <a:rPr lang="en-US" sz="800" dirty="0" err="1">
                <a:solidFill>
                  <a:schemeClr val="tx1"/>
                </a:solidFill>
                <a:latin typeface="Arial"/>
                <a:cs typeface="Arial"/>
              </a:rPr>
              <a:t>blandit</a:t>
            </a:r>
            <a:r>
              <a:rPr lang="en-US" sz="800" dirty="0">
                <a:solidFill>
                  <a:schemeClr val="tx1"/>
                </a:solidFill>
                <a:latin typeface="Arial"/>
                <a:cs typeface="Arial"/>
              </a:rPr>
              <a:t> </a:t>
            </a:r>
            <a:r>
              <a:rPr lang="en-US" sz="800" dirty="0" err="1">
                <a:solidFill>
                  <a:schemeClr val="tx1"/>
                </a:solidFill>
                <a:latin typeface="Arial"/>
                <a:cs typeface="Arial"/>
              </a:rPr>
              <a:t>augue</a:t>
            </a:r>
            <a:r>
              <a:rPr lang="en-US" sz="800" dirty="0">
                <a:solidFill>
                  <a:schemeClr val="tx1"/>
                </a:solidFill>
                <a:latin typeface="Arial"/>
                <a:cs typeface="Arial"/>
              </a:rPr>
              <a:t> vitae, </a:t>
            </a:r>
            <a:r>
              <a:rPr lang="en-US" sz="800" dirty="0" err="1">
                <a:solidFill>
                  <a:schemeClr val="tx1"/>
                </a:solidFill>
                <a:latin typeface="Arial"/>
                <a:cs typeface="Arial"/>
              </a:rPr>
              <a:t>bibendum</a:t>
            </a:r>
            <a:r>
              <a:rPr lang="en-US" sz="800" dirty="0">
                <a:solidFill>
                  <a:schemeClr val="tx1"/>
                </a:solidFill>
                <a:latin typeface="Arial"/>
                <a:cs typeface="Arial"/>
              </a:rPr>
              <a:t> </a:t>
            </a:r>
            <a:r>
              <a:rPr lang="en-US" sz="800" dirty="0" err="1">
                <a:solidFill>
                  <a:schemeClr val="tx1"/>
                </a:solidFill>
                <a:latin typeface="Arial"/>
                <a:cs typeface="Arial"/>
              </a:rPr>
              <a:t>nisl</a:t>
            </a:r>
            <a:r>
              <a:rPr lang="en-US" sz="800" dirty="0">
                <a:solidFill>
                  <a:schemeClr val="tx1"/>
                </a:solidFill>
                <a:latin typeface="Arial"/>
                <a:cs typeface="Arial"/>
              </a:rPr>
              <a:t>.</a:t>
            </a:r>
            <a:endParaRPr lang="pt-PT" sz="800" dirty="0">
              <a:solidFill>
                <a:schemeClr val="tx1"/>
              </a:solidFill>
              <a:latin typeface="Arial"/>
              <a:cs typeface="Arial"/>
            </a:endParaRPr>
          </a:p>
          <a:p>
            <a:pPr marL="108447" indent="-108447" algn="l" defTabSz="1236226">
              <a:spcBef>
                <a:spcPts val="0"/>
              </a:spcBef>
              <a:spcAft>
                <a:spcPts val="382"/>
              </a:spcAft>
              <a:buFont typeface="Arial"/>
              <a:buChar char="•"/>
            </a:pPr>
            <a:endParaRPr lang="en-US" sz="800" dirty="0">
              <a:solidFill>
                <a:schemeClr val="tx1"/>
              </a:solidFill>
              <a:latin typeface="Arial"/>
              <a:cs typeface="Arial"/>
            </a:endParaRPr>
          </a:p>
        </p:txBody>
      </p:sp>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4024" y="17303774"/>
            <a:ext cx="4536504" cy="4948062"/>
          </a:xfrm>
          <a:prstGeom prst="rect">
            <a:avLst/>
          </a:prstGeom>
        </p:spPr>
      </p:pic>
      <p:graphicFrame>
        <p:nvGraphicFramePr>
          <p:cNvPr id="31" name="Object 30">
            <a:extLst>
              <a:ext uri="{FF2B5EF4-FFF2-40B4-BE49-F238E27FC236}">
                <a16:creationId xmlns:a16="http://schemas.microsoft.com/office/drawing/2014/main" xmlns="" id="{F1901447-4B48-4D8A-9562-4BD7BBBA98F3}"/>
              </a:ext>
            </a:extLst>
          </p:cNvPr>
          <p:cNvGraphicFramePr>
            <a:graphicFrameLocks noChangeAspect="1"/>
          </p:cNvGraphicFramePr>
          <p:nvPr>
            <p:extLst>
              <p:ext uri="{D42A27DB-BD31-4B8C-83A1-F6EECF244321}">
                <p14:modId xmlns:p14="http://schemas.microsoft.com/office/powerpoint/2010/main" val="347223104"/>
              </p:ext>
            </p:extLst>
          </p:nvPr>
        </p:nvGraphicFramePr>
        <p:xfrm>
          <a:off x="7002007" y="11869154"/>
          <a:ext cx="6264184" cy="3105200"/>
        </p:xfrm>
        <a:graphic>
          <a:graphicData uri="http://schemas.openxmlformats.org/presentationml/2006/ole">
            <mc:AlternateContent xmlns:mc="http://schemas.openxmlformats.org/markup-compatibility/2006">
              <mc:Choice xmlns:v="urn:schemas-microsoft-com:vml" Requires="v">
                <p:oleObj spid="_x0000_s1043" name="Image" r:id="rId5" imgW="7580880" imgH="3758400" progId="Photoshop.Image.18">
                  <p:embed/>
                </p:oleObj>
              </mc:Choice>
              <mc:Fallback>
                <p:oleObj name="Image" r:id="rId5" imgW="7580880" imgH="3758400" progId="Photoshop.Image.18">
                  <p:embed/>
                  <p:pic>
                    <p:nvPicPr>
                      <p:cNvPr id="0" name=""/>
                      <p:cNvPicPr/>
                      <p:nvPr/>
                    </p:nvPicPr>
                    <p:blipFill>
                      <a:blip r:embed="rId6"/>
                      <a:stretch>
                        <a:fillRect/>
                      </a:stretch>
                    </p:blipFill>
                    <p:spPr>
                      <a:xfrm>
                        <a:off x="7002007" y="11869154"/>
                        <a:ext cx="6264184" cy="3105200"/>
                      </a:xfrm>
                      <a:prstGeom prst="rect">
                        <a:avLst/>
                      </a:prstGeom>
                    </p:spPr>
                  </p:pic>
                </p:oleObj>
              </mc:Fallback>
            </mc:AlternateContent>
          </a:graphicData>
        </a:graphic>
      </p:graphicFrame>
      <p:pic>
        <p:nvPicPr>
          <p:cNvPr id="32" name="Picture 31">
            <a:extLst>
              <a:ext uri="{FF2B5EF4-FFF2-40B4-BE49-F238E27FC236}">
                <a16:creationId xmlns:a16="http://schemas.microsoft.com/office/drawing/2014/main" xmlns="" id="{5A1C1B2F-3989-4472-B28F-BE660C479126}"/>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7218011" y="14461228"/>
            <a:ext cx="992154" cy="1150298"/>
          </a:xfrm>
          <a:prstGeom prst="rect">
            <a:avLst/>
          </a:prstGeom>
        </p:spPr>
      </p:pic>
      <p:pic>
        <p:nvPicPr>
          <p:cNvPr id="33" name="Picture 32">
            <a:extLst>
              <a:ext uri="{FF2B5EF4-FFF2-40B4-BE49-F238E27FC236}">
                <a16:creationId xmlns:a16="http://schemas.microsoft.com/office/drawing/2014/main" xmlns="" id="{9299C640-0DC2-4284-96AA-D3312810F29C}"/>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10458106" y="14606967"/>
            <a:ext cx="884195" cy="1150298"/>
          </a:xfrm>
          <a:prstGeom prst="rect">
            <a:avLst/>
          </a:prstGeom>
        </p:spPr>
      </p:pic>
      <p:sp>
        <p:nvSpPr>
          <p:cNvPr id="4" name="CaixaDeTexto 3"/>
          <p:cNvSpPr txBox="1"/>
          <p:nvPr/>
        </p:nvSpPr>
        <p:spPr>
          <a:xfrm>
            <a:off x="377811" y="2861423"/>
            <a:ext cx="12888380" cy="958704"/>
          </a:xfrm>
          <a:prstGeom prst="rect">
            <a:avLst/>
          </a:prstGeom>
          <a:noFill/>
        </p:spPr>
        <p:txBody>
          <a:bodyPr wrap="square" lIns="95993" tIns="47996" rIns="95993" bIns="47996" rtlCol="0">
            <a:spAutoFit/>
          </a:bodyPr>
          <a:lstStyle/>
          <a:p>
            <a:pPr algn="just"/>
            <a:r>
              <a:rPr lang="pt-PT" sz="2000" b="1" dirty="0" smtClean="0">
                <a:solidFill>
                  <a:srgbClr val="015963"/>
                </a:solidFill>
                <a:latin typeface="Arial"/>
                <a:cs typeface="Arial"/>
              </a:rPr>
              <a:t>1. </a:t>
            </a:r>
            <a:r>
              <a:rPr lang="pt-PT" sz="2000" b="1" dirty="0" err="1" smtClean="0">
                <a:solidFill>
                  <a:srgbClr val="015963"/>
                </a:solidFill>
                <a:latin typeface="Arial"/>
                <a:cs typeface="Arial"/>
              </a:rPr>
              <a:t>Intruduction</a:t>
            </a:r>
            <a:endParaRPr lang="pt-PT" sz="2000" b="1" dirty="0">
              <a:solidFill>
                <a:srgbClr val="015963"/>
              </a:solidFill>
              <a:latin typeface="Arial"/>
              <a:cs typeface="Arial"/>
            </a:endParaRPr>
          </a:p>
          <a:p>
            <a:pPr algn="just"/>
            <a:r>
              <a:rPr lang="pt-PT" sz="1200" dirty="0" err="1" smtClean="0">
                <a:latin typeface="Arial"/>
                <a:cs typeface="Arial"/>
              </a:rPr>
              <a:t>This</a:t>
            </a:r>
            <a:r>
              <a:rPr lang="pt-PT" sz="1200" dirty="0" smtClean="0">
                <a:latin typeface="Arial"/>
                <a:cs typeface="Arial"/>
              </a:rPr>
              <a:t> </a:t>
            </a:r>
            <a:r>
              <a:rPr lang="pt-PT" sz="1200" dirty="0" err="1">
                <a:latin typeface="Arial"/>
                <a:cs typeface="Arial"/>
              </a:rPr>
              <a:t>template</a:t>
            </a:r>
            <a:r>
              <a:rPr lang="pt-PT" sz="1200" dirty="0">
                <a:latin typeface="Arial"/>
                <a:cs typeface="Arial"/>
              </a:rPr>
              <a:t> </a:t>
            </a:r>
            <a:r>
              <a:rPr lang="pt-PT" sz="1200" dirty="0" err="1">
                <a:latin typeface="Arial"/>
                <a:cs typeface="Arial"/>
              </a:rPr>
              <a:t>is</a:t>
            </a:r>
            <a:r>
              <a:rPr lang="pt-PT" sz="1200" dirty="0">
                <a:latin typeface="Arial"/>
                <a:cs typeface="Arial"/>
              </a:rPr>
              <a:t> </a:t>
            </a:r>
            <a:r>
              <a:rPr lang="pt-PT" sz="1200" dirty="0" err="1">
                <a:latin typeface="Arial"/>
                <a:cs typeface="Arial"/>
              </a:rPr>
              <a:t>fully</a:t>
            </a:r>
            <a:r>
              <a:rPr lang="pt-PT" sz="1200" dirty="0">
                <a:latin typeface="Arial"/>
                <a:cs typeface="Arial"/>
              </a:rPr>
              <a:t> </a:t>
            </a:r>
            <a:r>
              <a:rPr lang="pt-PT" sz="1200" dirty="0" err="1">
                <a:latin typeface="Arial"/>
                <a:cs typeface="Arial"/>
              </a:rPr>
              <a:t>editable</a:t>
            </a:r>
            <a:r>
              <a:rPr lang="pt-PT" sz="1200" dirty="0">
                <a:latin typeface="Arial"/>
                <a:cs typeface="Arial"/>
              </a:rPr>
              <a:t> </a:t>
            </a:r>
            <a:r>
              <a:rPr lang="pt-PT" sz="1200" dirty="0" err="1">
                <a:latin typeface="Arial"/>
                <a:cs typeface="Arial"/>
              </a:rPr>
              <a:t>and</a:t>
            </a:r>
            <a:r>
              <a:rPr lang="pt-PT" sz="1200" dirty="0">
                <a:latin typeface="Arial"/>
                <a:cs typeface="Arial"/>
              </a:rPr>
              <a:t> serves </a:t>
            </a:r>
            <a:r>
              <a:rPr lang="pt-PT" sz="1200" dirty="0" err="1">
                <a:latin typeface="Arial"/>
                <a:cs typeface="Arial"/>
              </a:rPr>
              <a:t>only</a:t>
            </a:r>
            <a:r>
              <a:rPr lang="pt-PT" sz="1200" dirty="0">
                <a:latin typeface="Arial"/>
                <a:cs typeface="Arial"/>
              </a:rPr>
              <a:t> to </a:t>
            </a:r>
            <a:r>
              <a:rPr lang="pt-PT" sz="1200" dirty="0" err="1">
                <a:latin typeface="Arial"/>
                <a:cs typeface="Arial"/>
              </a:rPr>
              <a:t>exemplify</a:t>
            </a:r>
            <a:r>
              <a:rPr lang="pt-PT" sz="1200" dirty="0">
                <a:latin typeface="Arial"/>
                <a:cs typeface="Arial"/>
              </a:rPr>
              <a:t> </a:t>
            </a:r>
            <a:r>
              <a:rPr lang="pt-PT" sz="1200" dirty="0" err="1">
                <a:latin typeface="Arial"/>
                <a:cs typeface="Arial"/>
              </a:rPr>
              <a:t>an</a:t>
            </a:r>
            <a:r>
              <a:rPr lang="pt-PT" sz="1200" dirty="0">
                <a:latin typeface="Arial"/>
                <a:cs typeface="Arial"/>
              </a:rPr>
              <a:t> </a:t>
            </a:r>
            <a:r>
              <a:rPr lang="pt-PT" sz="1200" dirty="0" err="1">
                <a:latin typeface="Arial"/>
                <a:cs typeface="Arial"/>
              </a:rPr>
              <a:t>appropriate</a:t>
            </a:r>
            <a:r>
              <a:rPr lang="pt-PT" sz="1200" dirty="0">
                <a:latin typeface="Arial"/>
                <a:cs typeface="Arial"/>
              </a:rPr>
              <a:t> </a:t>
            </a:r>
            <a:r>
              <a:rPr lang="pt-PT" sz="1200" dirty="0" err="1">
                <a:latin typeface="Arial"/>
                <a:cs typeface="Arial"/>
              </a:rPr>
              <a:t>structure</a:t>
            </a:r>
            <a:r>
              <a:rPr lang="pt-PT" sz="1200" dirty="0">
                <a:latin typeface="Arial"/>
                <a:cs typeface="Arial"/>
              </a:rPr>
              <a:t> </a:t>
            </a:r>
            <a:r>
              <a:rPr lang="pt-PT" sz="1200" dirty="0" err="1">
                <a:latin typeface="Arial"/>
                <a:cs typeface="Arial"/>
              </a:rPr>
              <a:t>and</a:t>
            </a:r>
            <a:r>
              <a:rPr lang="pt-PT" sz="1200" dirty="0">
                <a:latin typeface="Arial"/>
                <a:cs typeface="Arial"/>
              </a:rPr>
              <a:t> </a:t>
            </a:r>
            <a:r>
              <a:rPr lang="pt-PT" sz="1200" dirty="0" err="1">
                <a:latin typeface="Arial"/>
                <a:cs typeface="Arial"/>
              </a:rPr>
              <a:t>formatting</a:t>
            </a:r>
            <a:r>
              <a:rPr lang="pt-PT" sz="1200" dirty="0">
                <a:latin typeface="Arial"/>
                <a:cs typeface="Arial"/>
              </a:rPr>
              <a:t> in </a:t>
            </a:r>
            <a:r>
              <a:rPr lang="pt-PT" sz="1200" dirty="0" err="1">
                <a:latin typeface="Arial"/>
                <a:cs typeface="Arial"/>
              </a:rPr>
              <a:t>order</a:t>
            </a:r>
            <a:r>
              <a:rPr lang="pt-PT" sz="1200" dirty="0">
                <a:latin typeface="Arial"/>
                <a:cs typeface="Arial"/>
              </a:rPr>
              <a:t> to </a:t>
            </a:r>
            <a:r>
              <a:rPr lang="pt-PT" sz="1200" dirty="0" err="1">
                <a:latin typeface="Arial"/>
                <a:cs typeface="Arial"/>
              </a:rPr>
              <a:t>promote</a:t>
            </a:r>
            <a:r>
              <a:rPr lang="pt-PT" sz="1200" dirty="0">
                <a:latin typeface="Arial"/>
                <a:cs typeface="Arial"/>
              </a:rPr>
              <a:t> </a:t>
            </a:r>
            <a:r>
              <a:rPr lang="pt-PT" sz="1200" dirty="0" err="1">
                <a:latin typeface="Arial"/>
                <a:cs typeface="Arial"/>
              </a:rPr>
              <a:t>good</a:t>
            </a:r>
            <a:r>
              <a:rPr lang="pt-PT" sz="1200" dirty="0">
                <a:latin typeface="Arial"/>
                <a:cs typeface="Arial"/>
              </a:rPr>
              <a:t> </a:t>
            </a:r>
            <a:r>
              <a:rPr lang="pt-PT" sz="1200" dirty="0" err="1">
                <a:latin typeface="Arial"/>
                <a:cs typeface="Arial"/>
              </a:rPr>
              <a:t>visualization</a:t>
            </a:r>
            <a:r>
              <a:rPr lang="pt-PT" sz="1200" dirty="0">
                <a:latin typeface="Arial"/>
                <a:cs typeface="Arial"/>
              </a:rPr>
              <a:t> </a:t>
            </a:r>
            <a:r>
              <a:rPr lang="pt-PT" sz="1200" dirty="0" err="1">
                <a:latin typeface="Arial"/>
                <a:cs typeface="Arial"/>
              </a:rPr>
              <a:t>and</a:t>
            </a:r>
            <a:r>
              <a:rPr lang="pt-PT" sz="1200" dirty="0">
                <a:latin typeface="Arial"/>
                <a:cs typeface="Arial"/>
              </a:rPr>
              <a:t> </a:t>
            </a:r>
            <a:r>
              <a:rPr lang="pt-PT" sz="1200" dirty="0" err="1">
                <a:latin typeface="Arial"/>
                <a:cs typeface="Arial"/>
              </a:rPr>
              <a:t>correct</a:t>
            </a:r>
            <a:r>
              <a:rPr lang="pt-PT" sz="1200" dirty="0">
                <a:latin typeface="Arial"/>
                <a:cs typeface="Arial"/>
              </a:rPr>
              <a:t> </a:t>
            </a:r>
            <a:r>
              <a:rPr lang="pt-PT" sz="1200" dirty="0" err="1">
                <a:latin typeface="Arial"/>
                <a:cs typeface="Arial"/>
              </a:rPr>
              <a:t>reading</a:t>
            </a:r>
            <a:r>
              <a:rPr lang="pt-PT" sz="1200" dirty="0">
                <a:latin typeface="Arial"/>
                <a:cs typeface="Arial"/>
              </a:rPr>
              <a:t> </a:t>
            </a:r>
            <a:r>
              <a:rPr lang="pt-PT" sz="1200" dirty="0" err="1">
                <a:latin typeface="Arial"/>
                <a:cs typeface="Arial"/>
              </a:rPr>
              <a:t>of</a:t>
            </a:r>
            <a:r>
              <a:rPr lang="pt-PT" sz="1200" dirty="0">
                <a:latin typeface="Arial"/>
                <a:cs typeface="Arial"/>
              </a:rPr>
              <a:t> </a:t>
            </a:r>
            <a:r>
              <a:rPr lang="pt-PT" sz="1200" dirty="0" err="1">
                <a:latin typeface="Arial"/>
                <a:cs typeface="Arial"/>
              </a:rPr>
              <a:t>the</a:t>
            </a:r>
            <a:r>
              <a:rPr lang="pt-PT" sz="1200" dirty="0">
                <a:latin typeface="Arial"/>
                <a:cs typeface="Arial"/>
              </a:rPr>
              <a:t> </a:t>
            </a:r>
            <a:r>
              <a:rPr lang="pt-PT" sz="1200" dirty="0" err="1">
                <a:latin typeface="Arial"/>
                <a:cs typeface="Arial"/>
              </a:rPr>
              <a:t>information</a:t>
            </a:r>
            <a:r>
              <a:rPr lang="pt-PT" sz="1200" dirty="0">
                <a:latin typeface="Arial"/>
                <a:cs typeface="Arial"/>
              </a:rPr>
              <a:t> </a:t>
            </a:r>
            <a:r>
              <a:rPr lang="pt-PT" sz="1200" dirty="0" err="1">
                <a:latin typeface="Arial"/>
                <a:cs typeface="Arial"/>
              </a:rPr>
              <a:t>on</a:t>
            </a:r>
            <a:r>
              <a:rPr lang="pt-PT" sz="1200" dirty="0">
                <a:latin typeface="Arial"/>
                <a:cs typeface="Arial"/>
              </a:rPr>
              <a:t> </a:t>
            </a:r>
            <a:r>
              <a:rPr lang="pt-PT" sz="1200" dirty="0" err="1">
                <a:latin typeface="Arial"/>
                <a:cs typeface="Arial"/>
              </a:rPr>
              <a:t>the</a:t>
            </a:r>
            <a:r>
              <a:rPr lang="pt-PT" sz="1200" dirty="0">
                <a:latin typeface="Arial"/>
                <a:cs typeface="Arial"/>
              </a:rPr>
              <a:t> </a:t>
            </a:r>
            <a:r>
              <a:rPr lang="pt-PT" sz="1200" dirty="0" err="1">
                <a:latin typeface="Arial"/>
                <a:cs typeface="Arial"/>
              </a:rPr>
              <a:t>screen</a:t>
            </a:r>
            <a:r>
              <a:rPr lang="pt-PT" sz="1200" dirty="0">
                <a:latin typeface="Arial"/>
                <a:cs typeface="Arial"/>
              </a:rPr>
              <a:t>. </a:t>
            </a:r>
            <a:r>
              <a:rPr lang="pt-PT" sz="1200" dirty="0" err="1">
                <a:latin typeface="Arial"/>
                <a:cs typeface="Arial"/>
              </a:rPr>
              <a:t>The</a:t>
            </a:r>
            <a:r>
              <a:rPr lang="pt-PT" sz="1200" dirty="0">
                <a:latin typeface="Arial"/>
                <a:cs typeface="Arial"/>
              </a:rPr>
              <a:t> </a:t>
            </a:r>
            <a:r>
              <a:rPr lang="pt-PT" sz="1200" dirty="0" err="1">
                <a:latin typeface="Arial"/>
                <a:cs typeface="Arial"/>
              </a:rPr>
              <a:t>author</a:t>
            </a:r>
            <a:r>
              <a:rPr lang="pt-PT" sz="1200" dirty="0">
                <a:latin typeface="Arial"/>
                <a:cs typeface="Arial"/>
              </a:rPr>
              <a:t> </a:t>
            </a:r>
            <a:r>
              <a:rPr lang="pt-PT" sz="1200" dirty="0" err="1">
                <a:latin typeface="Arial"/>
                <a:cs typeface="Arial"/>
              </a:rPr>
              <a:t>is</a:t>
            </a:r>
            <a:r>
              <a:rPr lang="pt-PT" sz="1200" dirty="0">
                <a:latin typeface="Arial"/>
                <a:cs typeface="Arial"/>
              </a:rPr>
              <a:t> free to </a:t>
            </a:r>
            <a:r>
              <a:rPr lang="pt-PT" sz="1200" dirty="0" err="1">
                <a:latin typeface="Arial"/>
                <a:cs typeface="Arial"/>
              </a:rPr>
              <a:t>follow</a:t>
            </a:r>
            <a:r>
              <a:rPr lang="pt-PT" sz="1200" dirty="0">
                <a:latin typeface="Arial"/>
                <a:cs typeface="Arial"/>
              </a:rPr>
              <a:t> </a:t>
            </a:r>
            <a:r>
              <a:rPr lang="pt-PT" sz="1200" dirty="0" err="1">
                <a:latin typeface="Arial"/>
                <a:cs typeface="Arial"/>
              </a:rPr>
              <a:t>this</a:t>
            </a:r>
            <a:r>
              <a:rPr lang="pt-PT" sz="1200" dirty="0">
                <a:latin typeface="Arial"/>
                <a:cs typeface="Arial"/>
              </a:rPr>
              <a:t> </a:t>
            </a:r>
            <a:r>
              <a:rPr lang="pt-PT" sz="1200" dirty="0" err="1">
                <a:latin typeface="Arial"/>
                <a:cs typeface="Arial"/>
              </a:rPr>
              <a:t>structure</a:t>
            </a:r>
            <a:r>
              <a:rPr lang="pt-PT" sz="1200" dirty="0">
                <a:latin typeface="Arial"/>
                <a:cs typeface="Arial"/>
              </a:rPr>
              <a:t> </a:t>
            </a:r>
            <a:r>
              <a:rPr lang="pt-PT" sz="1200" dirty="0" err="1">
                <a:latin typeface="Arial"/>
                <a:cs typeface="Arial"/>
              </a:rPr>
              <a:t>or</a:t>
            </a:r>
            <a:r>
              <a:rPr lang="pt-PT" sz="1200" dirty="0">
                <a:latin typeface="Arial"/>
                <a:cs typeface="Arial"/>
              </a:rPr>
              <a:t> </a:t>
            </a:r>
            <a:r>
              <a:rPr lang="pt-PT" sz="1200" dirty="0" err="1">
                <a:latin typeface="Arial"/>
                <a:cs typeface="Arial"/>
              </a:rPr>
              <a:t>customize</a:t>
            </a:r>
            <a:r>
              <a:rPr lang="pt-PT" sz="1200" dirty="0">
                <a:latin typeface="Arial"/>
                <a:cs typeface="Arial"/>
              </a:rPr>
              <a:t> </a:t>
            </a:r>
            <a:r>
              <a:rPr lang="pt-PT" sz="1200" dirty="0" err="1">
                <a:latin typeface="Arial"/>
                <a:cs typeface="Arial"/>
              </a:rPr>
              <a:t>it</a:t>
            </a:r>
            <a:r>
              <a:rPr lang="pt-PT" sz="1200" dirty="0">
                <a:latin typeface="Arial"/>
                <a:cs typeface="Arial"/>
              </a:rPr>
              <a:t>, as </a:t>
            </a:r>
            <a:r>
              <a:rPr lang="pt-PT" sz="1200" dirty="0" err="1">
                <a:latin typeface="Arial"/>
                <a:cs typeface="Arial"/>
              </a:rPr>
              <a:t>long</a:t>
            </a:r>
            <a:r>
              <a:rPr lang="pt-PT" sz="1200" dirty="0">
                <a:latin typeface="Arial"/>
                <a:cs typeface="Arial"/>
              </a:rPr>
              <a:t> as </a:t>
            </a:r>
            <a:r>
              <a:rPr lang="pt-PT" sz="1200" dirty="0" err="1">
                <a:latin typeface="Arial"/>
                <a:cs typeface="Arial"/>
              </a:rPr>
              <a:t>he</a:t>
            </a:r>
            <a:r>
              <a:rPr lang="pt-PT" sz="1200" dirty="0">
                <a:latin typeface="Arial"/>
                <a:cs typeface="Arial"/>
              </a:rPr>
              <a:t> takes </a:t>
            </a:r>
            <a:r>
              <a:rPr lang="pt-PT" sz="1200" dirty="0" err="1">
                <a:latin typeface="Arial"/>
                <a:cs typeface="Arial"/>
              </a:rPr>
              <a:t>into</a:t>
            </a:r>
            <a:r>
              <a:rPr lang="pt-PT" sz="1200" dirty="0">
                <a:latin typeface="Arial"/>
                <a:cs typeface="Arial"/>
              </a:rPr>
              <a:t> </a:t>
            </a:r>
            <a:r>
              <a:rPr lang="pt-PT" sz="1200" dirty="0" err="1">
                <a:latin typeface="Arial"/>
                <a:cs typeface="Arial"/>
              </a:rPr>
              <a:t>account</a:t>
            </a:r>
            <a:r>
              <a:rPr lang="pt-PT" sz="1200" dirty="0">
                <a:latin typeface="Arial"/>
                <a:cs typeface="Arial"/>
              </a:rPr>
              <a:t> </a:t>
            </a:r>
            <a:r>
              <a:rPr lang="pt-PT" sz="1200" dirty="0" err="1">
                <a:latin typeface="Arial"/>
                <a:cs typeface="Arial"/>
              </a:rPr>
              <a:t>that</a:t>
            </a:r>
            <a:r>
              <a:rPr lang="pt-PT" sz="1200" dirty="0">
                <a:latin typeface="Arial"/>
                <a:cs typeface="Arial"/>
              </a:rPr>
              <a:t> </a:t>
            </a:r>
            <a:r>
              <a:rPr lang="pt-PT" sz="1200" dirty="0" err="1">
                <a:latin typeface="Arial"/>
                <a:cs typeface="Arial"/>
              </a:rPr>
              <a:t>his</a:t>
            </a:r>
            <a:r>
              <a:rPr lang="pt-PT" sz="1200" dirty="0">
                <a:latin typeface="Arial"/>
                <a:cs typeface="Arial"/>
              </a:rPr>
              <a:t> </a:t>
            </a:r>
            <a:r>
              <a:rPr lang="pt-PT" sz="1200" dirty="0" err="1">
                <a:latin typeface="Arial"/>
                <a:cs typeface="Arial"/>
              </a:rPr>
              <a:t>visibility</a:t>
            </a:r>
            <a:r>
              <a:rPr lang="pt-PT" sz="1200" dirty="0">
                <a:latin typeface="Arial"/>
                <a:cs typeface="Arial"/>
              </a:rPr>
              <a:t> </a:t>
            </a:r>
            <a:r>
              <a:rPr lang="pt-PT" sz="1200" dirty="0" err="1">
                <a:latin typeface="Arial"/>
                <a:cs typeface="Arial"/>
              </a:rPr>
              <a:t>will</a:t>
            </a:r>
            <a:r>
              <a:rPr lang="pt-PT" sz="1200" dirty="0">
                <a:latin typeface="Arial"/>
                <a:cs typeface="Arial"/>
              </a:rPr>
              <a:t> </a:t>
            </a:r>
            <a:r>
              <a:rPr lang="pt-PT" sz="1200" dirty="0" err="1">
                <a:latin typeface="Arial"/>
                <a:cs typeface="Arial"/>
              </a:rPr>
              <a:t>not</a:t>
            </a:r>
            <a:r>
              <a:rPr lang="pt-PT" sz="1200" dirty="0">
                <a:latin typeface="Arial"/>
                <a:cs typeface="Arial"/>
              </a:rPr>
              <a:t> </a:t>
            </a:r>
            <a:r>
              <a:rPr lang="pt-PT" sz="1200" dirty="0" err="1">
                <a:latin typeface="Arial"/>
                <a:cs typeface="Arial"/>
              </a:rPr>
              <a:t>be</a:t>
            </a:r>
            <a:r>
              <a:rPr lang="pt-PT" sz="1200" dirty="0">
                <a:latin typeface="Arial"/>
                <a:cs typeface="Arial"/>
              </a:rPr>
              <a:t> </a:t>
            </a:r>
            <a:r>
              <a:rPr lang="pt-PT" sz="1200" dirty="0" err="1">
                <a:latin typeface="Arial"/>
                <a:cs typeface="Arial"/>
              </a:rPr>
              <a:t>compromised</a:t>
            </a:r>
            <a:r>
              <a:rPr lang="pt-PT" sz="1200" dirty="0">
                <a:latin typeface="Arial"/>
                <a:cs typeface="Arial"/>
              </a:rPr>
              <a:t>, </a:t>
            </a:r>
            <a:r>
              <a:rPr lang="pt-PT" sz="1200" dirty="0" err="1">
                <a:latin typeface="Arial"/>
                <a:cs typeface="Arial"/>
              </a:rPr>
              <a:t>assuming</a:t>
            </a:r>
            <a:r>
              <a:rPr lang="pt-PT" sz="1200" dirty="0">
                <a:latin typeface="Arial"/>
                <a:cs typeface="Arial"/>
              </a:rPr>
              <a:t> </a:t>
            </a:r>
            <a:r>
              <a:rPr lang="pt-PT" sz="1200" dirty="0" err="1">
                <a:latin typeface="Arial"/>
                <a:cs typeface="Arial"/>
              </a:rPr>
              <a:t>this</a:t>
            </a:r>
            <a:r>
              <a:rPr lang="pt-PT" sz="1200" dirty="0">
                <a:latin typeface="Arial"/>
                <a:cs typeface="Arial"/>
              </a:rPr>
              <a:t> </a:t>
            </a:r>
            <a:r>
              <a:rPr lang="pt-PT" sz="1200" dirty="0" err="1">
                <a:latin typeface="Arial"/>
                <a:cs typeface="Arial"/>
              </a:rPr>
              <a:t>responsibility.The</a:t>
            </a:r>
            <a:r>
              <a:rPr lang="pt-PT" sz="1200" dirty="0">
                <a:latin typeface="Arial"/>
                <a:cs typeface="Arial"/>
              </a:rPr>
              <a:t> </a:t>
            </a:r>
            <a:r>
              <a:rPr lang="pt-PT" sz="1200" dirty="0" err="1">
                <a:latin typeface="Arial"/>
                <a:cs typeface="Arial"/>
              </a:rPr>
              <a:t>recommendations</a:t>
            </a:r>
            <a:r>
              <a:rPr lang="pt-PT" sz="1200" dirty="0">
                <a:latin typeface="Arial"/>
                <a:cs typeface="Arial"/>
              </a:rPr>
              <a:t> </a:t>
            </a:r>
            <a:r>
              <a:rPr lang="pt-PT" sz="1200" dirty="0" err="1">
                <a:latin typeface="Arial"/>
                <a:cs typeface="Arial"/>
              </a:rPr>
              <a:t>contained</a:t>
            </a:r>
            <a:r>
              <a:rPr lang="pt-PT" sz="1200" dirty="0">
                <a:latin typeface="Arial"/>
                <a:cs typeface="Arial"/>
              </a:rPr>
              <a:t> in </a:t>
            </a:r>
            <a:r>
              <a:rPr lang="pt-PT" sz="1200" dirty="0" err="1">
                <a:latin typeface="Arial"/>
                <a:cs typeface="Arial"/>
              </a:rPr>
              <a:t>this</a:t>
            </a:r>
            <a:r>
              <a:rPr lang="pt-PT" sz="1200" dirty="0">
                <a:latin typeface="Arial"/>
                <a:cs typeface="Arial"/>
              </a:rPr>
              <a:t> </a:t>
            </a:r>
            <a:r>
              <a:rPr lang="pt-PT" sz="1200" dirty="0" err="1">
                <a:latin typeface="Arial"/>
                <a:cs typeface="Arial"/>
              </a:rPr>
              <a:t>template</a:t>
            </a:r>
            <a:r>
              <a:rPr lang="pt-PT" sz="1200" dirty="0">
                <a:latin typeface="Arial"/>
                <a:cs typeface="Arial"/>
              </a:rPr>
              <a:t> serve </a:t>
            </a:r>
            <a:r>
              <a:rPr lang="pt-PT" sz="1200" dirty="0" err="1">
                <a:latin typeface="Arial"/>
                <a:cs typeface="Arial"/>
              </a:rPr>
              <a:t>only</a:t>
            </a:r>
            <a:r>
              <a:rPr lang="pt-PT" sz="1200" dirty="0">
                <a:latin typeface="Arial"/>
                <a:cs typeface="Arial"/>
              </a:rPr>
              <a:t> as a </a:t>
            </a:r>
            <a:r>
              <a:rPr lang="pt-PT" sz="1200" dirty="0" err="1">
                <a:latin typeface="Arial"/>
                <a:cs typeface="Arial"/>
              </a:rPr>
              <a:t>reference</a:t>
            </a:r>
            <a:r>
              <a:rPr lang="pt-PT" sz="1200" dirty="0">
                <a:latin typeface="Arial"/>
                <a:cs typeface="Arial"/>
              </a:rPr>
              <a:t> </a:t>
            </a:r>
            <a:r>
              <a:rPr lang="pt-PT" sz="1200" dirty="0" err="1">
                <a:latin typeface="Arial"/>
                <a:cs typeface="Arial"/>
              </a:rPr>
              <a:t>and</a:t>
            </a:r>
            <a:r>
              <a:rPr lang="pt-PT" sz="1200" dirty="0">
                <a:latin typeface="Arial"/>
                <a:cs typeface="Arial"/>
              </a:rPr>
              <a:t> </a:t>
            </a:r>
            <a:r>
              <a:rPr lang="pt-PT" sz="1200" dirty="0" err="1">
                <a:latin typeface="Arial"/>
                <a:cs typeface="Arial"/>
              </a:rPr>
              <a:t>support</a:t>
            </a:r>
            <a:r>
              <a:rPr lang="pt-PT" sz="1200" dirty="0">
                <a:latin typeface="Arial"/>
                <a:cs typeface="Arial"/>
              </a:rPr>
              <a:t> to </a:t>
            </a:r>
            <a:r>
              <a:rPr lang="pt-PT" sz="1200" dirty="0" err="1">
                <a:latin typeface="Arial"/>
                <a:cs typeface="Arial"/>
              </a:rPr>
              <a:t>the</a:t>
            </a:r>
            <a:r>
              <a:rPr lang="pt-PT" sz="1200" dirty="0">
                <a:latin typeface="Arial"/>
                <a:cs typeface="Arial"/>
              </a:rPr>
              <a:t> </a:t>
            </a:r>
            <a:r>
              <a:rPr lang="pt-PT" sz="1200" dirty="0" err="1">
                <a:latin typeface="Arial"/>
                <a:cs typeface="Arial"/>
              </a:rPr>
              <a:t>authors</a:t>
            </a:r>
            <a:r>
              <a:rPr lang="pt-PT" sz="1200" dirty="0">
                <a:latin typeface="Arial"/>
                <a:cs typeface="Arial"/>
              </a:rPr>
              <a:t> </a:t>
            </a:r>
            <a:r>
              <a:rPr lang="pt-PT" sz="1200" dirty="0" err="1">
                <a:latin typeface="Arial"/>
                <a:cs typeface="Arial"/>
              </a:rPr>
              <a:t>and</a:t>
            </a:r>
            <a:r>
              <a:rPr lang="pt-PT" sz="1200" dirty="0">
                <a:latin typeface="Arial"/>
                <a:cs typeface="Arial"/>
              </a:rPr>
              <a:t> are </a:t>
            </a:r>
            <a:r>
              <a:rPr lang="pt-PT" sz="1200" dirty="0" err="1">
                <a:latin typeface="Arial"/>
                <a:cs typeface="Arial"/>
              </a:rPr>
              <a:t>not</a:t>
            </a:r>
            <a:r>
              <a:rPr lang="pt-PT" sz="1200" dirty="0">
                <a:latin typeface="Arial"/>
                <a:cs typeface="Arial"/>
              </a:rPr>
              <a:t> </a:t>
            </a:r>
            <a:r>
              <a:rPr lang="pt-PT" sz="1200" dirty="0" err="1">
                <a:latin typeface="Arial"/>
                <a:cs typeface="Arial"/>
              </a:rPr>
              <a:t>necessarily</a:t>
            </a:r>
            <a:r>
              <a:rPr lang="pt-PT" sz="1200" dirty="0">
                <a:latin typeface="Arial"/>
                <a:cs typeface="Arial"/>
              </a:rPr>
              <a:t> </a:t>
            </a:r>
            <a:r>
              <a:rPr lang="pt-PT" sz="1200" dirty="0" err="1">
                <a:latin typeface="Arial"/>
                <a:cs typeface="Arial"/>
              </a:rPr>
              <a:t>mandatory</a:t>
            </a:r>
            <a:r>
              <a:rPr lang="pt-PT" sz="1200" dirty="0">
                <a:latin typeface="Arial"/>
                <a:cs typeface="Arial"/>
              </a:rPr>
              <a:t>.</a:t>
            </a:r>
            <a:endParaRPr lang="en-US" sz="1200" dirty="0">
              <a:latin typeface="Arial"/>
              <a:cs typeface="Arial"/>
            </a:endParaRPr>
          </a:p>
        </p:txBody>
      </p:sp>
      <p:pic>
        <p:nvPicPr>
          <p:cNvPr id="28" name="Picture 5"/>
          <p:cNvPicPr>
            <a:picLocks noChangeAspect="1"/>
          </p:cNvPicPr>
          <p:nvPr/>
        </p:nvPicPr>
        <p:blipFill rotWithShape="1">
          <a:blip r:embed="rId9"/>
          <a:srcRect r="18680"/>
          <a:stretch/>
        </p:blipFill>
        <p:spPr>
          <a:xfrm>
            <a:off x="7050008" y="5265698"/>
            <a:ext cx="6134035" cy="1584047"/>
          </a:xfrm>
          <a:prstGeom prst="rect">
            <a:avLst/>
          </a:prstGeom>
        </p:spPr>
      </p:pic>
      <p:pic>
        <p:nvPicPr>
          <p:cNvPr id="35" name="Picture 21"/>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11034123" y="5457706"/>
            <a:ext cx="630781" cy="731324"/>
          </a:xfrm>
          <a:prstGeom prst="rect">
            <a:avLst/>
          </a:prstGeom>
        </p:spPr>
      </p:pic>
      <p:pic>
        <p:nvPicPr>
          <p:cNvPr id="36" name="Picture 28"/>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7218012" y="5457706"/>
            <a:ext cx="562143" cy="731324"/>
          </a:xfrm>
          <a:prstGeom prst="rect">
            <a:avLst/>
          </a:prstGeom>
        </p:spPr>
      </p:pic>
      <p:pic>
        <p:nvPicPr>
          <p:cNvPr id="37" name="Imagem 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76450" y="5728703"/>
            <a:ext cx="5896278" cy="3702863"/>
          </a:xfrm>
          <a:prstGeom prst="rect">
            <a:avLst/>
          </a:prstGeom>
        </p:spPr>
      </p:pic>
      <p:pic>
        <p:nvPicPr>
          <p:cNvPr id="39" name="Imagem 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76450" y="9431566"/>
            <a:ext cx="5896278" cy="3702862"/>
          </a:xfrm>
          <a:prstGeom prst="rect">
            <a:avLst/>
          </a:prstGeom>
        </p:spPr>
      </p:pic>
      <p:sp>
        <p:nvSpPr>
          <p:cNvPr id="22" name="Title 1"/>
          <p:cNvSpPr>
            <a:spLocks noGrp="1"/>
          </p:cNvSpPr>
          <p:nvPr>
            <p:ph type="ctrTitle"/>
          </p:nvPr>
        </p:nvSpPr>
        <p:spPr>
          <a:xfrm>
            <a:off x="449289" y="381894"/>
            <a:ext cx="8784975" cy="1296144"/>
          </a:xfrm>
        </p:spPr>
        <p:txBody>
          <a:bodyPr>
            <a:normAutofit/>
          </a:bodyPr>
          <a:lstStyle/>
          <a:p>
            <a:r>
              <a:rPr lang="pt-PT" dirty="0">
                <a:cs typeface="Arial"/>
              </a:rPr>
              <a:t>TEMPLATE </a:t>
            </a:r>
            <a:r>
              <a:rPr lang="pt-PT" dirty="0" err="1">
                <a:cs typeface="Arial"/>
              </a:rPr>
              <a:t>ePOSTERS</a:t>
            </a:r>
            <a:r>
              <a:rPr lang="pt-PT" dirty="0">
                <a:cs typeface="Arial"/>
              </a:rPr>
              <a:t>: </a:t>
            </a:r>
            <a:r>
              <a:rPr lang="pt-PT" dirty="0" err="1">
                <a:cs typeface="Arial"/>
              </a:rPr>
              <a:t>Example</a:t>
            </a:r>
            <a:r>
              <a:rPr lang="pt-PT" dirty="0">
                <a:cs typeface="Arial"/>
              </a:rPr>
              <a:t> </a:t>
            </a:r>
            <a:r>
              <a:rPr lang="pt-PT" dirty="0" err="1">
                <a:cs typeface="Arial"/>
              </a:rPr>
              <a:t>of</a:t>
            </a:r>
            <a:r>
              <a:rPr lang="pt-PT" dirty="0">
                <a:cs typeface="Arial"/>
              </a:rPr>
              <a:t> </a:t>
            </a:r>
            <a:r>
              <a:rPr lang="pt-PT" dirty="0" err="1">
                <a:cs typeface="Arial"/>
              </a:rPr>
              <a:t>structure</a:t>
            </a:r>
            <a:r>
              <a:rPr lang="pt-PT" dirty="0">
                <a:cs typeface="Arial"/>
              </a:rPr>
              <a:t> </a:t>
            </a:r>
            <a:r>
              <a:rPr lang="pt-PT" dirty="0" err="1" smtClean="0">
                <a:cs typeface="Arial"/>
              </a:rPr>
              <a:t>and</a:t>
            </a:r>
            <a:r>
              <a:rPr lang="pt-PT" dirty="0" smtClean="0">
                <a:cs typeface="Arial"/>
              </a:rPr>
              <a:t> </a:t>
            </a:r>
            <a:r>
              <a:rPr lang="pt-PT" dirty="0" err="1">
                <a:cs typeface="Arial"/>
              </a:rPr>
              <a:t>formatting</a:t>
            </a:r>
            <a:r>
              <a:rPr lang="pt-PT" dirty="0">
                <a:cs typeface="Arial"/>
              </a:rPr>
              <a:t> </a:t>
            </a:r>
            <a:r>
              <a:rPr lang="pt-PT" dirty="0" err="1" smtClean="0">
                <a:cs typeface="Arial"/>
              </a:rPr>
              <a:t>of</a:t>
            </a:r>
            <a:r>
              <a:rPr lang="pt-PT" dirty="0" smtClean="0">
                <a:cs typeface="Arial"/>
              </a:rPr>
              <a:t> </a:t>
            </a:r>
            <a:r>
              <a:rPr lang="pt-PT" dirty="0" err="1" smtClean="0">
                <a:cs typeface="Arial"/>
              </a:rPr>
              <a:t>e</a:t>
            </a:r>
            <a:r>
              <a:rPr lang="pt-PT" dirty="0" err="1">
                <a:cs typeface="Arial"/>
              </a:rPr>
              <a:t>P</a:t>
            </a:r>
            <a:r>
              <a:rPr lang="pt-PT" dirty="0" err="1" smtClean="0">
                <a:cs typeface="Arial"/>
              </a:rPr>
              <a:t>oster</a:t>
            </a:r>
            <a:endParaRPr lang="en-US" dirty="0"/>
          </a:p>
        </p:txBody>
      </p:sp>
      <p:sp>
        <p:nvSpPr>
          <p:cNvPr id="29" name="Subtitle 2"/>
          <p:cNvSpPr>
            <a:spLocks noGrp="1"/>
          </p:cNvSpPr>
          <p:nvPr>
            <p:ph type="subTitle" idx="1"/>
          </p:nvPr>
        </p:nvSpPr>
        <p:spPr>
          <a:xfrm>
            <a:off x="449289" y="1678038"/>
            <a:ext cx="8784976" cy="432048"/>
          </a:xfrm>
        </p:spPr>
        <p:txBody>
          <a:bodyPr/>
          <a:lstStyle/>
          <a:p>
            <a:r>
              <a:rPr lang="pt-PT" dirty="0" err="1" smtClean="0">
                <a:solidFill>
                  <a:schemeClr val="bg1"/>
                </a:solidFill>
                <a:cs typeface="Arial"/>
              </a:rPr>
              <a:t>Author</a:t>
            </a:r>
            <a:r>
              <a:rPr lang="pt-PT" dirty="0" smtClean="0">
                <a:solidFill>
                  <a:schemeClr val="bg1"/>
                </a:solidFill>
                <a:cs typeface="Arial"/>
              </a:rPr>
              <a:t> </a:t>
            </a:r>
            <a:r>
              <a:rPr lang="pt-PT" dirty="0" err="1" smtClean="0">
                <a:solidFill>
                  <a:schemeClr val="bg1"/>
                </a:solidFill>
                <a:cs typeface="Arial"/>
              </a:rPr>
              <a:t>Names</a:t>
            </a:r>
            <a:r>
              <a:rPr lang="pt-PT" dirty="0" smtClean="0">
                <a:solidFill>
                  <a:schemeClr val="bg1"/>
                </a:solidFill>
                <a:cs typeface="Arial"/>
              </a:rPr>
              <a:t>: </a:t>
            </a:r>
            <a:r>
              <a:rPr lang="pt-PT" dirty="0" err="1" smtClean="0">
                <a:solidFill>
                  <a:schemeClr val="bg1"/>
                </a:solidFill>
                <a:cs typeface="Arial"/>
              </a:rPr>
              <a:t>Author</a:t>
            </a:r>
            <a:r>
              <a:rPr lang="pt-PT" dirty="0" smtClean="0">
                <a:solidFill>
                  <a:schemeClr val="bg1"/>
                </a:solidFill>
                <a:cs typeface="Arial"/>
              </a:rPr>
              <a:t> </a:t>
            </a:r>
            <a:r>
              <a:rPr lang="pt-PT" dirty="0" err="1" smtClean="0">
                <a:solidFill>
                  <a:schemeClr val="bg1"/>
                </a:solidFill>
                <a:cs typeface="Arial"/>
              </a:rPr>
              <a:t>Name</a:t>
            </a:r>
            <a:r>
              <a:rPr lang="pt-PT" dirty="0" smtClean="0">
                <a:solidFill>
                  <a:schemeClr val="bg1"/>
                </a:solidFill>
                <a:cs typeface="Arial"/>
              </a:rPr>
              <a:t> (1); </a:t>
            </a:r>
            <a:r>
              <a:rPr lang="pt-PT" dirty="0" err="1">
                <a:solidFill>
                  <a:schemeClr val="bg1"/>
                </a:solidFill>
                <a:cs typeface="Arial"/>
              </a:rPr>
              <a:t>Author</a:t>
            </a:r>
            <a:r>
              <a:rPr lang="pt-PT" dirty="0">
                <a:solidFill>
                  <a:schemeClr val="bg1"/>
                </a:solidFill>
                <a:cs typeface="Arial"/>
              </a:rPr>
              <a:t> </a:t>
            </a:r>
            <a:r>
              <a:rPr lang="pt-PT" dirty="0" err="1">
                <a:solidFill>
                  <a:schemeClr val="bg1"/>
                </a:solidFill>
                <a:cs typeface="Arial"/>
              </a:rPr>
              <a:t>Name</a:t>
            </a:r>
            <a:r>
              <a:rPr lang="pt-PT" dirty="0">
                <a:solidFill>
                  <a:schemeClr val="bg1"/>
                </a:solidFill>
                <a:cs typeface="Arial"/>
              </a:rPr>
              <a:t> </a:t>
            </a:r>
            <a:r>
              <a:rPr lang="pt-PT" dirty="0" smtClean="0">
                <a:solidFill>
                  <a:schemeClr val="bg1"/>
                </a:solidFill>
                <a:cs typeface="Arial"/>
              </a:rPr>
              <a:t>(2); </a:t>
            </a:r>
            <a:r>
              <a:rPr lang="pt-PT" dirty="0" err="1">
                <a:solidFill>
                  <a:schemeClr val="bg1"/>
                </a:solidFill>
                <a:cs typeface="Arial"/>
              </a:rPr>
              <a:t>Author</a:t>
            </a:r>
            <a:r>
              <a:rPr lang="pt-PT" dirty="0">
                <a:solidFill>
                  <a:schemeClr val="bg1"/>
                </a:solidFill>
                <a:cs typeface="Arial"/>
              </a:rPr>
              <a:t> </a:t>
            </a:r>
            <a:r>
              <a:rPr lang="pt-PT" dirty="0" err="1">
                <a:solidFill>
                  <a:schemeClr val="bg1"/>
                </a:solidFill>
                <a:cs typeface="Arial"/>
              </a:rPr>
              <a:t>Name</a:t>
            </a:r>
            <a:r>
              <a:rPr lang="pt-PT" dirty="0">
                <a:solidFill>
                  <a:schemeClr val="bg1"/>
                </a:solidFill>
                <a:cs typeface="Arial"/>
              </a:rPr>
              <a:t> </a:t>
            </a:r>
            <a:r>
              <a:rPr lang="pt-PT" dirty="0" smtClean="0">
                <a:solidFill>
                  <a:schemeClr val="bg1"/>
                </a:solidFill>
                <a:cs typeface="Arial"/>
              </a:rPr>
              <a:t>(3); </a:t>
            </a:r>
            <a:r>
              <a:rPr lang="pt-PT" dirty="0" err="1">
                <a:solidFill>
                  <a:schemeClr val="bg1"/>
                </a:solidFill>
                <a:cs typeface="Arial"/>
              </a:rPr>
              <a:t>Author</a:t>
            </a:r>
            <a:r>
              <a:rPr lang="pt-PT" dirty="0">
                <a:solidFill>
                  <a:schemeClr val="bg1"/>
                </a:solidFill>
                <a:cs typeface="Arial"/>
              </a:rPr>
              <a:t> </a:t>
            </a:r>
            <a:r>
              <a:rPr lang="pt-PT" dirty="0" err="1">
                <a:solidFill>
                  <a:schemeClr val="bg1"/>
                </a:solidFill>
                <a:cs typeface="Arial"/>
              </a:rPr>
              <a:t>Name</a:t>
            </a:r>
            <a:r>
              <a:rPr lang="pt-PT" dirty="0">
                <a:solidFill>
                  <a:schemeClr val="bg1"/>
                </a:solidFill>
                <a:cs typeface="Arial"/>
              </a:rPr>
              <a:t> </a:t>
            </a:r>
            <a:r>
              <a:rPr lang="pt-PT" dirty="0" smtClean="0">
                <a:solidFill>
                  <a:schemeClr val="bg1"/>
                </a:solidFill>
                <a:cs typeface="Arial"/>
              </a:rPr>
              <a:t>(4); [...]</a:t>
            </a:r>
            <a:endParaRPr lang="pt-PT" dirty="0">
              <a:solidFill>
                <a:schemeClr val="bg1"/>
              </a:solidFill>
              <a:cs typeface="Arial"/>
            </a:endParaRPr>
          </a:p>
        </p:txBody>
      </p:sp>
      <p:sp>
        <p:nvSpPr>
          <p:cNvPr id="30" name="Text Placeholder 3"/>
          <p:cNvSpPr>
            <a:spLocks noGrp="1"/>
          </p:cNvSpPr>
          <p:nvPr>
            <p:ph type="body" sz="quarter" idx="11"/>
          </p:nvPr>
        </p:nvSpPr>
        <p:spPr>
          <a:xfrm>
            <a:off x="449288" y="2110087"/>
            <a:ext cx="8784994" cy="432048"/>
          </a:xfrm>
        </p:spPr>
        <p:txBody>
          <a:bodyPr/>
          <a:lstStyle/>
          <a:p>
            <a:r>
              <a:rPr lang="pt-PT" dirty="0" err="1" smtClean="0">
                <a:solidFill>
                  <a:schemeClr val="bg1"/>
                </a:solidFill>
                <a:cs typeface="Arial"/>
              </a:rPr>
              <a:t>Institute</a:t>
            </a:r>
            <a:r>
              <a:rPr lang="pt-PT" dirty="0" smtClean="0">
                <a:solidFill>
                  <a:schemeClr val="bg1"/>
                </a:solidFill>
                <a:cs typeface="Arial"/>
              </a:rPr>
              <a:t>/Organization:1. </a:t>
            </a:r>
            <a:r>
              <a:rPr lang="pt-PT" dirty="0" err="1" smtClean="0">
                <a:solidFill>
                  <a:schemeClr val="bg1"/>
                </a:solidFill>
                <a:cs typeface="Arial"/>
              </a:rPr>
              <a:t>Affiliation</a:t>
            </a:r>
            <a:r>
              <a:rPr lang="pt-PT" dirty="0" smtClean="0">
                <a:solidFill>
                  <a:schemeClr val="bg1"/>
                </a:solidFill>
                <a:cs typeface="Arial"/>
              </a:rPr>
              <a:t>; 2</a:t>
            </a:r>
            <a:r>
              <a:rPr lang="pt-PT" dirty="0">
                <a:solidFill>
                  <a:schemeClr val="bg1"/>
                </a:solidFill>
                <a:cs typeface="Arial"/>
              </a:rPr>
              <a:t>. </a:t>
            </a:r>
            <a:r>
              <a:rPr lang="pt-PT" dirty="0" err="1">
                <a:solidFill>
                  <a:schemeClr val="bg1"/>
                </a:solidFill>
                <a:cs typeface="Arial"/>
              </a:rPr>
              <a:t>Affiliation</a:t>
            </a:r>
            <a:r>
              <a:rPr lang="pt-PT" dirty="0">
                <a:solidFill>
                  <a:schemeClr val="bg1"/>
                </a:solidFill>
                <a:cs typeface="Arial"/>
              </a:rPr>
              <a:t>; </a:t>
            </a:r>
            <a:r>
              <a:rPr lang="pt-PT" dirty="0" smtClean="0">
                <a:solidFill>
                  <a:schemeClr val="bg1"/>
                </a:solidFill>
                <a:cs typeface="Arial"/>
              </a:rPr>
              <a:t>3</a:t>
            </a:r>
            <a:r>
              <a:rPr lang="pt-PT" dirty="0">
                <a:solidFill>
                  <a:schemeClr val="bg1"/>
                </a:solidFill>
                <a:cs typeface="Arial"/>
              </a:rPr>
              <a:t>. </a:t>
            </a:r>
            <a:r>
              <a:rPr lang="pt-PT" dirty="0" err="1">
                <a:solidFill>
                  <a:schemeClr val="bg1"/>
                </a:solidFill>
                <a:cs typeface="Arial"/>
              </a:rPr>
              <a:t>Affiliation</a:t>
            </a:r>
            <a:r>
              <a:rPr lang="pt-PT" dirty="0">
                <a:solidFill>
                  <a:schemeClr val="bg1"/>
                </a:solidFill>
                <a:cs typeface="Arial"/>
              </a:rPr>
              <a:t>; </a:t>
            </a:r>
            <a:r>
              <a:rPr lang="pt-PT" dirty="0" smtClean="0">
                <a:solidFill>
                  <a:schemeClr val="bg1"/>
                </a:solidFill>
                <a:cs typeface="Arial"/>
              </a:rPr>
              <a:t>4</a:t>
            </a:r>
            <a:r>
              <a:rPr lang="pt-PT" dirty="0">
                <a:solidFill>
                  <a:schemeClr val="bg1"/>
                </a:solidFill>
                <a:cs typeface="Arial"/>
              </a:rPr>
              <a:t>. </a:t>
            </a:r>
            <a:r>
              <a:rPr lang="pt-PT" dirty="0" err="1">
                <a:solidFill>
                  <a:schemeClr val="bg1"/>
                </a:solidFill>
                <a:cs typeface="Arial"/>
              </a:rPr>
              <a:t>Affiliation</a:t>
            </a:r>
            <a:r>
              <a:rPr lang="pt-PT" dirty="0">
                <a:solidFill>
                  <a:schemeClr val="bg1"/>
                </a:solidFill>
                <a:cs typeface="Arial"/>
              </a:rPr>
              <a:t>; </a:t>
            </a:r>
            <a:r>
              <a:rPr lang="pt-PT" dirty="0" smtClean="0">
                <a:solidFill>
                  <a:schemeClr val="bg1"/>
                </a:solidFill>
                <a:cs typeface="Arial"/>
              </a:rPr>
              <a:t>[...]</a:t>
            </a:r>
            <a:endParaRPr lang="pt-PT" dirty="0">
              <a:solidFill>
                <a:schemeClr val="bg1"/>
              </a:solidFill>
              <a:cs typeface="Arial"/>
            </a:endParaRPr>
          </a:p>
        </p:txBody>
      </p:sp>
    </p:spTree>
    <p:extLst>
      <p:ext uri="{BB962C8B-B14F-4D97-AF65-F5344CB8AC3E}">
        <p14:creationId xmlns:p14="http://schemas.microsoft.com/office/powerpoint/2010/main" val="173894399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9289" y="381894"/>
            <a:ext cx="8784975" cy="1296144"/>
          </a:xfrm>
        </p:spPr>
        <p:txBody>
          <a:bodyPr/>
          <a:lstStyle/>
          <a:p>
            <a:endParaRPr lang="en-US" dirty="0"/>
          </a:p>
        </p:txBody>
      </p:sp>
      <p:sp>
        <p:nvSpPr>
          <p:cNvPr id="3" name="Subtitle 2"/>
          <p:cNvSpPr>
            <a:spLocks noGrp="1"/>
          </p:cNvSpPr>
          <p:nvPr>
            <p:ph type="subTitle" idx="1"/>
          </p:nvPr>
        </p:nvSpPr>
        <p:spPr>
          <a:xfrm>
            <a:off x="449289" y="1678038"/>
            <a:ext cx="8784976" cy="432048"/>
          </a:xfrm>
        </p:spPr>
        <p:txBody>
          <a:bodyPr/>
          <a:lstStyle/>
          <a:p>
            <a:endParaRPr lang="en-US" dirty="0"/>
          </a:p>
        </p:txBody>
      </p:sp>
      <p:sp>
        <p:nvSpPr>
          <p:cNvPr id="4" name="Text Placeholder 3"/>
          <p:cNvSpPr>
            <a:spLocks noGrp="1"/>
          </p:cNvSpPr>
          <p:nvPr>
            <p:ph type="body" sz="quarter" idx="11"/>
          </p:nvPr>
        </p:nvSpPr>
        <p:spPr>
          <a:xfrm>
            <a:off x="449289" y="2110087"/>
            <a:ext cx="8784994" cy="288031"/>
          </a:xfrm>
        </p:spPr>
        <p:txBody>
          <a:bodyPr/>
          <a:lstStyle/>
          <a:p>
            <a:endParaRPr lang="en-US" dirty="0"/>
          </a:p>
        </p:txBody>
      </p:sp>
    </p:spTree>
    <p:extLst>
      <p:ext uri="{BB962C8B-B14F-4D97-AF65-F5344CB8AC3E}">
        <p14:creationId xmlns:p14="http://schemas.microsoft.com/office/powerpoint/2010/main" val="954134354"/>
      </p:ext>
    </p:extLst>
  </p:cSld>
  <p:clrMapOvr>
    <a:masterClrMapping/>
  </p:clrMapOvr>
</p:sld>
</file>

<file path=ppt/theme/theme1.xml><?xml version="1.0" encoding="utf-8"?>
<a:theme xmlns:a="http://schemas.openxmlformats.org/drawingml/2006/main" name="E-posters Template">
  <a:themeElements>
    <a:clrScheme name="Hot Topics">
      <a:dk1>
        <a:srgbClr val="5E5E5D"/>
      </a:dk1>
      <a:lt1>
        <a:srgbClr val="FFFFFF"/>
      </a:lt1>
      <a:dk2>
        <a:srgbClr val="015963"/>
      </a:dk2>
      <a:lt2>
        <a:srgbClr val="FFFFFF"/>
      </a:lt2>
      <a:accent1>
        <a:srgbClr val="BDD580"/>
      </a:accent1>
      <a:accent2>
        <a:srgbClr val="015963"/>
      </a:accent2>
      <a:accent3>
        <a:srgbClr val="586F1D"/>
      </a:accent3>
      <a:accent4>
        <a:srgbClr val="47888E"/>
      </a:accent4>
      <a:accent5>
        <a:srgbClr val="6CDFF4"/>
      </a:accent5>
      <a:accent6>
        <a:srgbClr val="3FB2C8"/>
      </a:accent6>
      <a:hlink>
        <a:srgbClr val="BDD580"/>
      </a:hlink>
      <a:folHlink>
        <a:srgbClr val="586F1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E-posters Template </Template>
  <TotalTime>701</TotalTime>
  <Words>674</Words>
  <Application>Microsoft Macintosh PowerPoint</Application>
  <PresentationFormat>Custom</PresentationFormat>
  <Paragraphs>37</Paragraphs>
  <Slides>2</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vt:i4>
      </vt:variant>
    </vt:vector>
  </HeadingPairs>
  <TitlesOfParts>
    <vt:vector size="4" baseType="lpstr">
      <vt:lpstr>E-posters Template</vt:lpstr>
      <vt:lpstr>Image</vt:lpstr>
      <vt:lpstr>TEMPLATE ePOSTERS: Example of structure and formatting of ePoster</vt:lpstr>
      <vt:lpstr>PowerPoint Presentation</vt:lpstr>
    </vt:vector>
  </TitlesOfParts>
  <Manager/>
  <Company>Lab52</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 - ePoster</dc:title>
  <dc:subject/>
  <dc:creator>Lígia Silva</dc:creator>
  <cp:keywords/>
  <dc:description/>
  <cp:lastModifiedBy>Lígia Silva</cp:lastModifiedBy>
  <cp:revision>69</cp:revision>
  <dcterms:created xsi:type="dcterms:W3CDTF">2013-10-21T10:55:50Z</dcterms:created>
  <dcterms:modified xsi:type="dcterms:W3CDTF">2025-09-11T14:16:57Z</dcterms:modified>
  <cp:category/>
</cp:coreProperties>
</file>